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handoutMasterIdLst>
    <p:handoutMasterId r:id="rId28"/>
  </p:handoutMasterIdLst>
  <p:sldIdLst>
    <p:sldId id="256" r:id="rId2"/>
    <p:sldId id="257" r:id="rId3"/>
    <p:sldId id="258" r:id="rId4"/>
    <p:sldId id="259" r:id="rId5"/>
    <p:sldId id="284" r:id="rId6"/>
    <p:sldId id="269" r:id="rId7"/>
    <p:sldId id="274" r:id="rId8"/>
    <p:sldId id="273" r:id="rId9"/>
    <p:sldId id="285" r:id="rId10"/>
    <p:sldId id="287" r:id="rId11"/>
    <p:sldId id="288" r:id="rId12"/>
    <p:sldId id="275" r:id="rId13"/>
    <p:sldId id="276" r:id="rId14"/>
    <p:sldId id="289" r:id="rId15"/>
    <p:sldId id="277" r:id="rId16"/>
    <p:sldId id="278" r:id="rId17"/>
    <p:sldId id="292" r:id="rId18"/>
    <p:sldId id="279" r:id="rId19"/>
    <p:sldId id="280" r:id="rId20"/>
    <p:sldId id="290" r:id="rId21"/>
    <p:sldId id="291" r:id="rId22"/>
    <p:sldId id="263" r:id="rId23"/>
    <p:sldId id="282" r:id="rId24"/>
    <p:sldId id="283" r:id="rId25"/>
    <p:sldId id="268" r:id="rId26"/>
  </p:sldIdLst>
  <p:sldSz cx="18288000" cy="10287000"/>
  <p:notesSz cx="6858000" cy="9144000"/>
  <p:embeddedFontLst>
    <p:embeddedFont>
      <p:font typeface="Aileron Black" panose="00000A00000000000000" pitchFamily="50" charset="0"/>
      <p:bold r:id="rId29"/>
      <p:boldItalic r:id="rId30"/>
    </p:embeddedFont>
    <p:embeddedFont>
      <p:font typeface="Calibri" panose="020F0502020204030204" pitchFamily="34" charset="0"/>
      <p:regular r:id="rId31"/>
      <p:bold r:id="rId32"/>
      <p:italic r:id="rId33"/>
      <p:boldItalic r:id="rId34"/>
    </p:embeddedFont>
    <p:embeddedFont>
      <p:font typeface="Josefin Sans Bold" pitchFamily="2" charset="0"/>
      <p:regular r:id="rId35"/>
      <p:boldItalic r:id="rId36"/>
    </p:embeddedFont>
    <p:embeddedFont>
      <p:font typeface="Josefin Sans Light" pitchFamily="2" charset="0"/>
      <p:regular r:id="rId37"/>
      <p:italic r:id="rId38"/>
    </p:embeddedFont>
    <p:embeddedFont>
      <p:font typeface="Neue Machina" panose="020B0604020202020204" charset="0"/>
      <p:regular r:id="rId39"/>
    </p:embeddedFont>
    <p:embeddedFont>
      <p:font typeface="Telegraf" panose="020B0604020202020204" charset="0"/>
      <p:regular r:id="rId40"/>
    </p:embeddedFont>
    <p:embeddedFont>
      <p:font typeface="Telegraf Bold" panose="020B0604020202020204" charset="0"/>
      <p:regular r:id="rId41"/>
    </p:embeddedFont>
    <p:embeddedFont>
      <p:font typeface="Telegraf Extra-Light" panose="020B0604020202020204" charset="0"/>
      <p:regular r:id="rId42"/>
    </p:embeddedFont>
    <p:embeddedFont>
      <p:font typeface="Telegraf Heavy" panose="020B0604020202020204" charset="0"/>
      <p:regular r:id="rId43"/>
    </p:embeddedFont>
    <p:embeddedFont>
      <p:font typeface="Telegraf Medium"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EBFFEF"/>
    <a:srgbClr val="E20000"/>
    <a:srgbClr val="FF0000"/>
    <a:srgbClr val="284B6A"/>
    <a:srgbClr val="567D9F"/>
    <a:srgbClr val="5C86A3"/>
    <a:srgbClr val="98C4C5"/>
    <a:srgbClr val="D16309"/>
    <a:srgbClr val="C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0BDEC9-6BBE-4C8C-B9B3-DFA06D2745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04625C-C764-40C5-B3C4-8E66731461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AE3603-6D09-47C7-8E9E-F9D7541341FB}" type="datetimeFigureOut">
              <a:rPr lang="en-US" smtClean="0"/>
              <a:t>11/15/2025</a:t>
            </a:fld>
            <a:endParaRPr lang="en-US"/>
          </a:p>
        </p:txBody>
      </p:sp>
      <p:sp>
        <p:nvSpPr>
          <p:cNvPr id="4" name="Footer Placeholder 3">
            <a:extLst>
              <a:ext uri="{FF2B5EF4-FFF2-40B4-BE49-F238E27FC236}">
                <a16:creationId xmlns:a16="http://schemas.microsoft.com/office/drawing/2014/main" id="{04827D03-C366-4270-BAFF-669FA25F53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C6D410-D2E8-4D35-A04D-E33D1708D1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9D9969-8536-4A1F-9099-45FD3F1D705D}" type="slidenum">
              <a:rPr lang="en-US" smtClean="0"/>
              <a:t>‹#›</a:t>
            </a:fld>
            <a:endParaRPr lang="en-US"/>
          </a:p>
        </p:txBody>
      </p:sp>
    </p:spTree>
    <p:extLst>
      <p:ext uri="{BB962C8B-B14F-4D97-AF65-F5344CB8AC3E}">
        <p14:creationId xmlns:p14="http://schemas.microsoft.com/office/powerpoint/2010/main" val="4045041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6C4CA-4520-441B-AA37-31E71135CCB1}" type="datetimeFigureOut">
              <a:rPr lang="en-US" smtClean="0"/>
              <a:t>11/15/2025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947CD0-77B1-4B33-A175-122B06A20BE6}" type="slidenum">
              <a:rPr lang="en-US" smtClean="0"/>
              <a:t>‹#›</a:t>
            </a:fld>
            <a:endParaRPr lang="en-US"/>
          </a:p>
        </p:txBody>
      </p:sp>
    </p:spTree>
    <p:extLst>
      <p:ext uri="{BB962C8B-B14F-4D97-AF65-F5344CB8AC3E}">
        <p14:creationId xmlns:p14="http://schemas.microsoft.com/office/powerpoint/2010/main" val="411835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947CD0-77B1-4B33-A175-122B06A20BE6}" type="slidenum">
              <a:rPr lang="en-US" smtClean="0"/>
              <a:t>4</a:t>
            </a:fld>
            <a:endParaRPr lang="en-US"/>
          </a:p>
        </p:txBody>
      </p:sp>
    </p:spTree>
    <p:extLst>
      <p:ext uri="{BB962C8B-B14F-4D97-AF65-F5344CB8AC3E}">
        <p14:creationId xmlns:p14="http://schemas.microsoft.com/office/powerpoint/2010/main" val="1533533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Ref idx="1002">
        <a:schemeClr val="bg2"/>
      </p:bgRef>
    </p:bg>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id="{785CA902-6225-4602-82F1-2146799986EE}"/>
              </a:ext>
            </a:extLst>
          </p:cNvPr>
          <p:cNvSpPr/>
          <p:nvPr/>
        </p:nvSpPr>
        <p:spPr>
          <a:xfrm>
            <a:off x="16122002" y="9410700"/>
            <a:ext cx="2013598" cy="701734"/>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flip="none" rotWithShape="1">
              <a:gsLst>
                <a:gs pos="0">
                  <a:schemeClr val="bg1"/>
                </a:gs>
                <a:gs pos="23000">
                  <a:schemeClr val="bg1"/>
                </a:gs>
                <a:gs pos="69000">
                  <a:schemeClr val="accent1">
                    <a:lumMod val="75000"/>
                    <a:alpha val="0"/>
                  </a:schemeClr>
                </a:gs>
                <a:gs pos="100000">
                  <a:schemeClr val="accent1">
                    <a:lumMod val="70000"/>
                    <a:alpha val="0"/>
                  </a:schemeClr>
                </a:gs>
              </a:gsLst>
              <a:path path="circle">
                <a:fillToRect t="100000" r="100000"/>
              </a:path>
              <a:tileRect l="-100000" b="-100000"/>
            </a:gradFill>
            <a:prstDash val="solid"/>
            <a:miter/>
          </a:ln>
        </p:spPr>
      </p:sp>
      <p:sp>
        <p:nvSpPr>
          <p:cNvPr id="7" name="TextBox 4">
            <a:extLst>
              <a:ext uri="{FF2B5EF4-FFF2-40B4-BE49-F238E27FC236}">
                <a16:creationId xmlns:a16="http://schemas.microsoft.com/office/drawing/2014/main" id="{D1A50553-3869-4DE2-8972-193955A4BC52}"/>
              </a:ext>
            </a:extLst>
          </p:cNvPr>
          <p:cNvSpPr txBox="1"/>
          <p:nvPr/>
        </p:nvSpPr>
        <p:spPr>
          <a:xfrm>
            <a:off x="16122002" y="9266039"/>
            <a:ext cx="2013598" cy="846395"/>
          </a:xfrm>
          <a:prstGeom prst="rect">
            <a:avLst/>
          </a:prstGeom>
        </p:spPr>
        <p:txBody>
          <a:bodyPr lIns="50800" tIns="50800" rIns="50800" bIns="50800" rtlCol="0" anchor="ctr"/>
          <a:lstStyle/>
          <a:p>
            <a:pPr algn="ctr">
              <a:lnSpc>
                <a:spcPts val="2659"/>
              </a:lnSpc>
              <a:spcBef>
                <a:spcPct val="0"/>
              </a:spcBef>
            </a:pPr>
            <a:endParaRPr/>
          </a:p>
        </p:txBody>
      </p:sp>
      <p:sp>
        <p:nvSpPr>
          <p:cNvPr id="9" name="Slide Number Placeholder 4">
            <a:extLst>
              <a:ext uri="{FF2B5EF4-FFF2-40B4-BE49-F238E27FC236}">
                <a16:creationId xmlns:a16="http://schemas.microsoft.com/office/drawing/2014/main" id="{83E0ECE6-9C54-4F45-9B7F-45DB435C78CB}"/>
              </a:ext>
            </a:extLst>
          </p:cNvPr>
          <p:cNvSpPr txBox="1">
            <a:spLocks/>
          </p:cNvSpPr>
          <p:nvPr userDrawn="1"/>
        </p:nvSpPr>
        <p:spPr>
          <a:xfrm>
            <a:off x="16306800" y="9410700"/>
            <a:ext cx="1122682" cy="70173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B6F15528-21DE-4FAA-801E-634DDDAF4B2B}" type="slidenum">
              <a:rPr lang="en-US" sz="2000" b="1" smtClean="0">
                <a:solidFill>
                  <a:schemeClr val="tx1"/>
                </a:solidFill>
                <a:latin typeface="+mn-lt"/>
              </a:rPr>
              <a:pPr algn="l"/>
              <a:t>‹#›</a:t>
            </a:fld>
            <a:endParaRPr lang="en-US" sz="2800" b="1" dirty="0">
              <a:solidFill>
                <a:schemeClr val="tx1"/>
              </a:solidFill>
              <a:latin typeface="+mn-lt"/>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40000"/>
                <a:satMod val="350000"/>
              </a:schemeClr>
            </a:gs>
            <a:gs pos="40000">
              <a:schemeClr val="bg1">
                <a:tint val="45000"/>
                <a:shade val="99000"/>
                <a:satMod val="350000"/>
              </a:schemeClr>
            </a:gs>
            <a:gs pos="100000">
              <a:schemeClr val="bg2"/>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hyperlink" Target="https://drive.google.com/file/d/1ltwOj_X_DnV_KveG36MSeTnzWKbCIn6W/view?usp=drive_link" TargetMode="External"/><Relationship Id="rId4" Type="http://schemas.openxmlformats.org/officeDocument/2006/relationships/hyperlink" Target="https://drive.google.com/file/d/1W7pSyK6uiXxLnMD0HvzTTnEqG1qz5p1r/view?usp=drive_link"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docs.google.com/spreadsheets/d/1zwhvcRfDCP_zukxeC0VhLT4qSGIHp1GoMrZWO15uoYI/edit?usp=sharin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drive.google.com/file/d/1BH2e0ZrkQQ0iS9bwXeFfViOfZ_Lp2mKk/view?usp=drive_lin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docs.google.com/spreadsheets/d/16-CHFtb3XFsi2QWZGtjJtZgNNm4LZgAm/edit?usp=drive_link&amp;ouid=112890597132955348651&amp;rtpof=true&amp;sd=true"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24297" y="2821320"/>
            <a:ext cx="1329416" cy="1347908"/>
            <a:chOff x="0" y="0"/>
            <a:chExt cx="350134" cy="355005"/>
          </a:xfrm>
        </p:grpSpPr>
        <p:sp>
          <p:nvSpPr>
            <p:cNvPr id="4" name="Freeform 4"/>
            <p:cNvSpPr/>
            <p:nvPr/>
          </p:nvSpPr>
          <p:spPr>
            <a:xfrm>
              <a:off x="0" y="0"/>
              <a:ext cx="350134" cy="355005"/>
            </a:xfrm>
            <a:custGeom>
              <a:avLst/>
              <a:gdLst/>
              <a:ahLst/>
              <a:cxnLst/>
              <a:rect l="l" t="t" r="r" b="b"/>
              <a:pathLst>
                <a:path w="350134" h="355005">
                  <a:moveTo>
                    <a:pt x="0" y="0"/>
                  </a:moveTo>
                  <a:lnTo>
                    <a:pt x="350134" y="0"/>
                  </a:lnTo>
                  <a:lnTo>
                    <a:pt x="350134" y="355005"/>
                  </a:lnTo>
                  <a:lnTo>
                    <a:pt x="0" y="355005"/>
                  </a:lnTo>
                  <a:close/>
                </a:path>
              </a:pathLst>
            </a:custGeom>
            <a:solidFill>
              <a:srgbClr val="000000">
                <a:alpha val="0"/>
              </a:srgbClr>
            </a:solidFill>
            <a:ln w="247650" cap="sq">
              <a:gradFill>
                <a:gsLst>
                  <a:gs pos="0">
                    <a:srgbClr val="CDFFD8">
                      <a:alpha val="100000"/>
                    </a:srgbClr>
                  </a:gs>
                  <a:gs pos="100000">
                    <a:srgbClr val="94B9FF">
                      <a:alpha val="0"/>
                    </a:srgbClr>
                  </a:gs>
                </a:gsLst>
                <a:lin ang="0"/>
              </a:gradFill>
              <a:prstDash val="solid"/>
              <a:miter/>
            </a:ln>
          </p:spPr>
        </p:sp>
        <p:sp>
          <p:nvSpPr>
            <p:cNvPr id="5" name="TextBox 5"/>
            <p:cNvSpPr txBox="1"/>
            <p:nvPr/>
          </p:nvSpPr>
          <p:spPr>
            <a:xfrm>
              <a:off x="0" y="-38100"/>
              <a:ext cx="350134" cy="39310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810307" y="2720635"/>
            <a:ext cx="5743654" cy="574365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BFFEF"/>
                </a:gs>
                <a:gs pos="69000">
                  <a:srgbClr val="94B9FF">
                    <a:alpha val="0"/>
                  </a:srgbClr>
                </a:gs>
              </a:gsLst>
              <a:lin ang="0"/>
            </a:gradFill>
          </p:spPr>
          <p:txBody>
            <a:bodyPr/>
            <a:lstStyle/>
            <a:p>
              <a:endParaRPr lang="en-US" dirty="0"/>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1700663" y="2080041"/>
            <a:ext cx="4099220" cy="6384249"/>
          </a:xfrm>
          <a:custGeom>
            <a:avLst/>
            <a:gdLst/>
            <a:ahLst/>
            <a:cxnLst/>
            <a:rect l="l" t="t" r="r" b="b"/>
            <a:pathLst>
              <a:path w="4099220" h="6384249">
                <a:moveTo>
                  <a:pt x="0" y="0"/>
                </a:moveTo>
                <a:lnTo>
                  <a:pt x="4099220" y="0"/>
                </a:lnTo>
                <a:lnTo>
                  <a:pt x="4099220" y="6384248"/>
                </a:lnTo>
                <a:lnTo>
                  <a:pt x="0" y="6384248"/>
                </a:lnTo>
                <a:lnTo>
                  <a:pt x="0" y="0"/>
                </a:lnTo>
                <a:close/>
              </a:path>
            </a:pathLst>
          </a:custGeom>
          <a:blipFill>
            <a:blip r:embed="rId2"/>
            <a:stretch>
              <a:fillRect l="-19393" r="-19393"/>
            </a:stretch>
          </a:blipFill>
        </p:spPr>
      </p:sp>
      <p:sp>
        <p:nvSpPr>
          <p:cNvPr id="10" name="TextBox 10"/>
          <p:cNvSpPr txBox="1"/>
          <p:nvPr/>
        </p:nvSpPr>
        <p:spPr>
          <a:xfrm>
            <a:off x="2289005" y="3155498"/>
            <a:ext cx="7458611" cy="1713655"/>
          </a:xfrm>
          <a:prstGeom prst="rect">
            <a:avLst/>
          </a:prstGeom>
        </p:spPr>
        <p:txBody>
          <a:bodyPr lIns="0" tIns="0" rIns="0" bIns="0" rtlCol="0" anchor="t">
            <a:spAutoFit/>
          </a:bodyPr>
          <a:lstStyle/>
          <a:p>
            <a:pPr algn="l">
              <a:lnSpc>
                <a:spcPts val="11997"/>
              </a:lnSpc>
            </a:pPr>
            <a:r>
              <a:rPr lang="en-US" sz="12242">
                <a:solidFill>
                  <a:srgbClr val="FFFFFF"/>
                </a:solidFill>
                <a:latin typeface="Telegraf"/>
                <a:ea typeface="Telegraf"/>
                <a:cs typeface="Telegraf"/>
                <a:sym typeface="Telegraf"/>
              </a:rPr>
              <a:t>GMI</a:t>
            </a:r>
          </a:p>
        </p:txBody>
      </p:sp>
      <p:sp>
        <p:nvSpPr>
          <p:cNvPr id="11" name="TextBox 11"/>
          <p:cNvSpPr txBox="1"/>
          <p:nvPr/>
        </p:nvSpPr>
        <p:spPr>
          <a:xfrm>
            <a:off x="2289005" y="4881985"/>
            <a:ext cx="8283177" cy="1862455"/>
          </a:xfrm>
          <a:prstGeom prst="rect">
            <a:avLst/>
          </a:prstGeom>
        </p:spPr>
        <p:txBody>
          <a:bodyPr lIns="0" tIns="0" rIns="0" bIns="0" rtlCol="0" anchor="t">
            <a:spAutoFit/>
          </a:bodyPr>
          <a:lstStyle/>
          <a:p>
            <a:pPr algn="l">
              <a:lnSpc>
                <a:spcPts val="6859"/>
              </a:lnSpc>
            </a:pPr>
            <a:r>
              <a:rPr lang="en-US" sz="6999" b="1">
                <a:solidFill>
                  <a:srgbClr val="FFFFFF"/>
                </a:solidFill>
                <a:latin typeface="Telegraf Heavy"/>
                <a:ea typeface="Telegraf Heavy"/>
                <a:cs typeface="Telegraf Heavy"/>
                <a:sym typeface="Telegraf Heavy"/>
              </a:rPr>
              <a:t>Digital Marketing Project </a:t>
            </a:r>
          </a:p>
        </p:txBody>
      </p:sp>
      <p:sp>
        <p:nvSpPr>
          <p:cNvPr id="12" name="TextBox 12"/>
          <p:cNvSpPr txBox="1"/>
          <p:nvPr/>
        </p:nvSpPr>
        <p:spPr>
          <a:xfrm>
            <a:off x="2289005" y="6884740"/>
            <a:ext cx="8521302" cy="427235"/>
          </a:xfrm>
          <a:prstGeom prst="rect">
            <a:avLst/>
          </a:prstGeom>
        </p:spPr>
        <p:txBody>
          <a:bodyPr lIns="0" tIns="0" rIns="0" bIns="0" rtlCol="0" anchor="t">
            <a:spAutoFit/>
          </a:bodyPr>
          <a:lstStyle/>
          <a:p>
            <a:pPr algn="l">
              <a:lnSpc>
                <a:spcPts val="3226"/>
              </a:lnSpc>
              <a:spcBef>
                <a:spcPct val="0"/>
              </a:spcBef>
            </a:pPr>
            <a:r>
              <a:rPr lang="en-US" sz="2304" spc="1316">
                <a:solidFill>
                  <a:srgbClr val="FFFFFF"/>
                </a:solidFill>
                <a:latin typeface="Telegraf"/>
                <a:ea typeface="Telegraf"/>
                <a:cs typeface="Telegraf"/>
                <a:sym typeface="Telegraf"/>
              </a:rPr>
              <a:t>DEPI DIPLOMA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
            <a:extLst>
              <a:ext uri="{FF2B5EF4-FFF2-40B4-BE49-F238E27FC236}">
                <a16:creationId xmlns:a16="http://schemas.microsoft.com/office/drawing/2014/main" id="{C75CD889-6381-4347-9E94-18699C7EAB60}"/>
              </a:ext>
            </a:extLst>
          </p:cNvPr>
          <p:cNvGrpSpPr/>
          <p:nvPr/>
        </p:nvGrpSpPr>
        <p:grpSpPr>
          <a:xfrm>
            <a:off x="506404" y="299368"/>
            <a:ext cx="1055783" cy="991441"/>
            <a:chOff x="0" y="0"/>
            <a:chExt cx="278066" cy="261120"/>
          </a:xfrm>
        </p:grpSpPr>
        <p:sp>
          <p:nvSpPr>
            <p:cNvPr id="68" name="Freeform 7">
              <a:extLst>
                <a:ext uri="{FF2B5EF4-FFF2-40B4-BE49-F238E27FC236}">
                  <a16:creationId xmlns:a16="http://schemas.microsoft.com/office/drawing/2014/main" id="{4D83B693-1467-4534-95FA-BA9421166A48}"/>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9" name="TextBox 8">
              <a:extLst>
                <a:ext uri="{FF2B5EF4-FFF2-40B4-BE49-F238E27FC236}">
                  <a16:creationId xmlns:a16="http://schemas.microsoft.com/office/drawing/2014/main" id="{F94BF602-8DFC-4FD4-B78F-78B9CDC71861}"/>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79914" y="525493"/>
            <a:ext cx="5310244" cy="952953"/>
          </a:xfrm>
          <a:prstGeom prst="rect">
            <a:avLst/>
          </a:prstGeom>
        </p:spPr>
        <p:txBody>
          <a:bodyPr lIns="0" tIns="0" rIns="0" bIns="0" rtlCol="0" anchor="t">
            <a:spAutoFit/>
          </a:bodyPr>
          <a:lstStyle/>
          <a:p>
            <a:pPr algn="l">
              <a:lnSpc>
                <a:spcPts val="8541"/>
              </a:lnSpc>
            </a:pPr>
            <a:r>
              <a:rPr lang="en-US" sz="4000" dirty="0">
                <a:latin typeface="Telegraf Extra-Light"/>
                <a:ea typeface="Telegraf Extra-Light"/>
                <a:cs typeface="Telegraf Extra-Light"/>
                <a:sym typeface="Telegraf Extra-Light"/>
              </a:rPr>
              <a:t>Buyer</a:t>
            </a:r>
          </a:p>
        </p:txBody>
      </p:sp>
      <p:sp>
        <p:nvSpPr>
          <p:cNvPr id="16" name="TextBox 16"/>
          <p:cNvSpPr txBox="1"/>
          <p:nvPr/>
        </p:nvSpPr>
        <p:spPr>
          <a:xfrm>
            <a:off x="779914" y="1191876"/>
            <a:ext cx="6729280" cy="952953"/>
          </a:xfrm>
          <a:prstGeom prst="rect">
            <a:avLst/>
          </a:prstGeom>
        </p:spPr>
        <p:txBody>
          <a:bodyPr lIns="0" tIns="0" rIns="0" bIns="0" rtlCol="0" anchor="t">
            <a:spAutoFit/>
          </a:bodyPr>
          <a:lstStyle/>
          <a:p>
            <a:pPr algn="l">
              <a:lnSpc>
                <a:spcPts val="8541"/>
              </a:lnSpc>
            </a:pPr>
            <a:r>
              <a:rPr lang="en-US" sz="4000" b="1" dirty="0">
                <a:latin typeface="Telegraf Heavy"/>
                <a:ea typeface="Telegraf Heavy"/>
                <a:cs typeface="Telegraf Heavy"/>
                <a:sym typeface="Telegraf Heavy"/>
              </a:rPr>
              <a:t>Persona</a:t>
            </a:r>
          </a:p>
        </p:txBody>
      </p:sp>
      <p:pic>
        <p:nvPicPr>
          <p:cNvPr id="21" name="Google Shape;115;p29">
            <a:extLst>
              <a:ext uri="{FF2B5EF4-FFF2-40B4-BE49-F238E27FC236}">
                <a16:creationId xmlns:a16="http://schemas.microsoft.com/office/drawing/2014/main" id="{D338DF60-C036-4CCC-A574-AE20E8C1CE81}"/>
              </a:ext>
            </a:extLst>
          </p:cNvPr>
          <p:cNvPicPr preferRelativeResize="0"/>
          <p:nvPr/>
        </p:nvPicPr>
        <p:blipFill rotWithShape="1">
          <a:blip r:embed="rId2">
            <a:extLst>
              <a:ext uri="{28A0092B-C50C-407E-A947-70E740481C1C}">
                <a14:useLocalDpi xmlns:a14="http://schemas.microsoft.com/office/drawing/2010/main" val="0"/>
              </a:ext>
            </a:extLst>
          </a:blip>
          <a:srcRect l="150" t="-455" r="-1527" b="19152"/>
          <a:stretch/>
        </p:blipFill>
        <p:spPr>
          <a:xfrm>
            <a:off x="797369" y="2293981"/>
            <a:ext cx="4683104" cy="3950873"/>
          </a:xfrm>
          <a:prstGeom prst="rect">
            <a:avLst/>
          </a:prstGeom>
          <a:noFill/>
          <a:ln>
            <a:noFill/>
          </a:ln>
        </p:spPr>
      </p:pic>
      <p:sp>
        <p:nvSpPr>
          <p:cNvPr id="22" name="Google Shape;116;p29">
            <a:extLst>
              <a:ext uri="{FF2B5EF4-FFF2-40B4-BE49-F238E27FC236}">
                <a16:creationId xmlns:a16="http://schemas.microsoft.com/office/drawing/2014/main" id="{8AFB32DD-4FD9-4772-9A93-92532F4E66B4}"/>
              </a:ext>
            </a:extLst>
          </p:cNvPr>
          <p:cNvSpPr txBox="1"/>
          <p:nvPr/>
        </p:nvSpPr>
        <p:spPr>
          <a:xfrm>
            <a:off x="2667000" y="6438900"/>
            <a:ext cx="1635300" cy="26442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Emad</a:t>
            </a:r>
          </a:p>
        </p:txBody>
      </p:sp>
      <p:sp>
        <p:nvSpPr>
          <p:cNvPr id="23" name="Google Shape;117;p29">
            <a:extLst>
              <a:ext uri="{FF2B5EF4-FFF2-40B4-BE49-F238E27FC236}">
                <a16:creationId xmlns:a16="http://schemas.microsoft.com/office/drawing/2014/main" id="{C4C6B2CE-CAD2-4FA9-99A7-B57AB4215003}"/>
              </a:ext>
            </a:extLst>
          </p:cNvPr>
          <p:cNvSpPr txBox="1"/>
          <p:nvPr/>
        </p:nvSpPr>
        <p:spPr>
          <a:xfrm>
            <a:off x="2667000" y="7034060"/>
            <a:ext cx="1635300" cy="3954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elegraf "/>
                <a:ea typeface="Roboto"/>
                <a:cs typeface="Roboto"/>
                <a:sym typeface="Roboto"/>
              </a:rPr>
              <a:t>40 years</a:t>
            </a:r>
            <a:endParaRPr sz="2000" dirty="0">
              <a:latin typeface="Telegraf "/>
              <a:ea typeface="Roboto"/>
              <a:cs typeface="Roboto"/>
              <a:sym typeface="Roboto"/>
            </a:endParaRPr>
          </a:p>
        </p:txBody>
      </p:sp>
      <p:sp>
        <p:nvSpPr>
          <p:cNvPr id="25" name="Google Shape;119;p29">
            <a:extLst>
              <a:ext uri="{FF2B5EF4-FFF2-40B4-BE49-F238E27FC236}">
                <a16:creationId xmlns:a16="http://schemas.microsoft.com/office/drawing/2014/main" id="{BFCC4C61-1F54-4E8B-96DF-791891EA22AF}"/>
              </a:ext>
            </a:extLst>
          </p:cNvPr>
          <p:cNvSpPr txBox="1"/>
          <p:nvPr/>
        </p:nvSpPr>
        <p:spPr>
          <a:xfrm>
            <a:off x="2667000" y="7759498"/>
            <a:ext cx="2778104" cy="508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Executive in Corporation</a:t>
            </a:r>
          </a:p>
        </p:txBody>
      </p:sp>
      <p:sp>
        <p:nvSpPr>
          <p:cNvPr id="27" name="Google Shape;120;p29">
            <a:extLst>
              <a:ext uri="{FF2B5EF4-FFF2-40B4-BE49-F238E27FC236}">
                <a16:creationId xmlns:a16="http://schemas.microsoft.com/office/drawing/2014/main" id="{92EE1A1F-E5A0-46AE-AD96-D5AC49D5CC92}"/>
              </a:ext>
            </a:extLst>
          </p:cNvPr>
          <p:cNvSpPr/>
          <p:nvPr/>
        </p:nvSpPr>
        <p:spPr>
          <a:xfrm>
            <a:off x="796905" y="2283048"/>
            <a:ext cx="4648199" cy="770458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p29">
            <a:extLst>
              <a:ext uri="{FF2B5EF4-FFF2-40B4-BE49-F238E27FC236}">
                <a16:creationId xmlns:a16="http://schemas.microsoft.com/office/drawing/2014/main" id="{68D4A4BD-33E7-41DE-8600-DDBB30B44FCA}"/>
              </a:ext>
            </a:extLst>
          </p:cNvPr>
          <p:cNvSpPr txBox="1"/>
          <p:nvPr/>
        </p:nvSpPr>
        <p:spPr>
          <a:xfrm>
            <a:off x="762000" y="6422471"/>
            <a:ext cx="1635300" cy="3212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Name:</a:t>
            </a:r>
            <a:endParaRPr sz="2400" dirty="0">
              <a:latin typeface="Telegraf Medium" panose="020B0604020202020204" charset="0"/>
              <a:ea typeface="Roboto Medium"/>
              <a:cs typeface="Roboto Medium"/>
              <a:sym typeface="Roboto Medium"/>
            </a:endParaRPr>
          </a:p>
        </p:txBody>
      </p:sp>
      <p:sp>
        <p:nvSpPr>
          <p:cNvPr id="41" name="Google Shape;135;p29">
            <a:extLst>
              <a:ext uri="{FF2B5EF4-FFF2-40B4-BE49-F238E27FC236}">
                <a16:creationId xmlns:a16="http://schemas.microsoft.com/office/drawing/2014/main" id="{A3EC29A9-365A-416F-8BFC-C4E6A65C0EE0}"/>
              </a:ext>
            </a:extLst>
          </p:cNvPr>
          <p:cNvSpPr txBox="1"/>
          <p:nvPr/>
        </p:nvSpPr>
        <p:spPr>
          <a:xfrm>
            <a:off x="5559794" y="5996724"/>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Telegraf Bold" panose="020B0604020202020204" charset="0"/>
                <a:ea typeface="Fira Sans Condensed SemiBold"/>
                <a:cs typeface="Fira Sans Condensed SemiBold"/>
                <a:sym typeface="Fira Sans Condensed SemiBold"/>
              </a:rPr>
              <a:t>Frustrations</a:t>
            </a:r>
            <a:endParaRPr sz="3600" dirty="0">
              <a:latin typeface="Telegraf Bold" panose="020B0604020202020204" charset="0"/>
              <a:ea typeface="Fira Sans Condensed SemiBold"/>
              <a:cs typeface="Fira Sans Condensed SemiBold"/>
              <a:sym typeface="Fira Sans Condensed SemiBold"/>
            </a:endParaRPr>
          </a:p>
        </p:txBody>
      </p:sp>
      <p:sp>
        <p:nvSpPr>
          <p:cNvPr id="42" name="Google Shape;136;p29">
            <a:extLst>
              <a:ext uri="{FF2B5EF4-FFF2-40B4-BE49-F238E27FC236}">
                <a16:creationId xmlns:a16="http://schemas.microsoft.com/office/drawing/2014/main" id="{74FF52C2-D114-47EE-9C37-1AECAEA037BF}"/>
              </a:ext>
            </a:extLst>
          </p:cNvPr>
          <p:cNvSpPr txBox="1"/>
          <p:nvPr/>
        </p:nvSpPr>
        <p:spPr>
          <a:xfrm>
            <a:off x="5559794" y="6889296"/>
            <a:ext cx="6227528" cy="2292804"/>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Need to justify training budgets to board/stakeholders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Resistance to change within organization</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Finding partners with both academic expertise and practical experience</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Implementing governance structures in complex environments</a:t>
            </a:r>
          </a:p>
        </p:txBody>
      </p:sp>
      <p:sp>
        <p:nvSpPr>
          <p:cNvPr id="52" name="Google Shape;146;p29">
            <a:extLst>
              <a:ext uri="{FF2B5EF4-FFF2-40B4-BE49-F238E27FC236}">
                <a16:creationId xmlns:a16="http://schemas.microsoft.com/office/drawing/2014/main" id="{5396BF6A-C107-437A-A011-707C1A6BD100}"/>
              </a:ext>
            </a:extLst>
          </p:cNvPr>
          <p:cNvSpPr txBox="1"/>
          <p:nvPr/>
        </p:nvSpPr>
        <p:spPr>
          <a:xfrm>
            <a:off x="5559794" y="2144829"/>
            <a:ext cx="5219014"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Organizational Goals</a:t>
            </a:r>
          </a:p>
        </p:txBody>
      </p:sp>
      <p:sp>
        <p:nvSpPr>
          <p:cNvPr id="53" name="Google Shape;147;p29">
            <a:extLst>
              <a:ext uri="{FF2B5EF4-FFF2-40B4-BE49-F238E27FC236}">
                <a16:creationId xmlns:a16="http://schemas.microsoft.com/office/drawing/2014/main" id="{5FE7578A-B85F-4AD2-8EED-A040916CD172}"/>
              </a:ext>
            </a:extLst>
          </p:cNvPr>
          <p:cNvSpPr txBox="1"/>
          <p:nvPr/>
        </p:nvSpPr>
        <p:spPr>
          <a:xfrm>
            <a:off x="5559793" y="3113400"/>
            <a:ext cx="6729279"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Develop team expertise in governance, risk management and compliance</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Ensure organizational adherence to international standards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Implement effective governance frameworks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Solve specific administrative challenges through expert consultation</a:t>
            </a:r>
            <a:endParaRPr lang="en-US" sz="3200" dirty="0">
              <a:latin typeface="Telegraf Medium" panose="020B0604020202020204" charset="0"/>
              <a:ea typeface="Roboto"/>
              <a:cs typeface="Roboto"/>
              <a:sym typeface="Roboto"/>
            </a:endParaRPr>
          </a:p>
        </p:txBody>
      </p:sp>
      <p:sp>
        <p:nvSpPr>
          <p:cNvPr id="64" name="Google Shape;158;p29">
            <a:extLst>
              <a:ext uri="{FF2B5EF4-FFF2-40B4-BE49-F238E27FC236}">
                <a16:creationId xmlns:a16="http://schemas.microsoft.com/office/drawing/2014/main" id="{DE18FD12-EE68-43D4-8000-4C4CC2A72865}"/>
              </a:ext>
            </a:extLst>
          </p:cNvPr>
          <p:cNvSpPr txBox="1"/>
          <p:nvPr/>
        </p:nvSpPr>
        <p:spPr>
          <a:xfrm>
            <a:off x="762000" y="7068445"/>
            <a:ext cx="1635300" cy="3212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Age:</a:t>
            </a:r>
            <a:endParaRPr sz="2400" dirty="0">
              <a:latin typeface="Telegraf Medium" panose="020B0604020202020204" charset="0"/>
              <a:ea typeface="Roboto Medium"/>
              <a:cs typeface="Roboto Medium"/>
              <a:sym typeface="Roboto Medium"/>
            </a:endParaRPr>
          </a:p>
        </p:txBody>
      </p:sp>
      <p:sp>
        <p:nvSpPr>
          <p:cNvPr id="66" name="Google Shape;160;p29">
            <a:extLst>
              <a:ext uri="{FF2B5EF4-FFF2-40B4-BE49-F238E27FC236}">
                <a16:creationId xmlns:a16="http://schemas.microsoft.com/office/drawing/2014/main" id="{FB5CA8BC-76FB-4F58-A4EC-7B4AA1DDFB22}"/>
              </a:ext>
            </a:extLst>
          </p:cNvPr>
          <p:cNvSpPr txBox="1"/>
          <p:nvPr/>
        </p:nvSpPr>
        <p:spPr>
          <a:xfrm>
            <a:off x="762000" y="7646686"/>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Occupation:</a:t>
            </a:r>
            <a:endParaRPr sz="2400" dirty="0">
              <a:latin typeface="Telegraf Medium" panose="020B0604020202020204" charset="0"/>
              <a:ea typeface="Roboto Medium"/>
              <a:cs typeface="Roboto Medium"/>
              <a:sym typeface="Roboto Medium"/>
            </a:endParaRPr>
          </a:p>
        </p:txBody>
      </p:sp>
      <p:sp>
        <p:nvSpPr>
          <p:cNvPr id="70" name="Google Shape;146;p29">
            <a:extLst>
              <a:ext uri="{FF2B5EF4-FFF2-40B4-BE49-F238E27FC236}">
                <a16:creationId xmlns:a16="http://schemas.microsoft.com/office/drawing/2014/main" id="{FC7F0A87-3C31-4E43-BF80-CAD8515D92CC}"/>
              </a:ext>
            </a:extLst>
          </p:cNvPr>
          <p:cNvSpPr txBox="1"/>
          <p:nvPr/>
        </p:nvSpPr>
        <p:spPr>
          <a:xfrm>
            <a:off x="12039600" y="2170029"/>
            <a:ext cx="5451494"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How We Reach Him</a:t>
            </a:r>
          </a:p>
        </p:txBody>
      </p:sp>
      <p:sp>
        <p:nvSpPr>
          <p:cNvPr id="71" name="Google Shape;147;p29">
            <a:extLst>
              <a:ext uri="{FF2B5EF4-FFF2-40B4-BE49-F238E27FC236}">
                <a16:creationId xmlns:a16="http://schemas.microsoft.com/office/drawing/2014/main" id="{BA3D92B6-81B5-4202-B46C-48505DCE17CC}"/>
              </a:ext>
            </a:extLst>
          </p:cNvPr>
          <p:cNvSpPr txBox="1"/>
          <p:nvPr/>
        </p:nvSpPr>
        <p:spPr>
          <a:xfrm>
            <a:off x="12039599" y="3138600"/>
            <a:ext cx="6248401"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LinkedIn thought leadership content</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Industry-specific white papers and case studies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Direct consultation offers addressing specific governance challenges</a:t>
            </a:r>
          </a:p>
        </p:txBody>
      </p:sp>
      <p:sp>
        <p:nvSpPr>
          <p:cNvPr id="72" name="Google Shape;135;p29">
            <a:extLst>
              <a:ext uri="{FF2B5EF4-FFF2-40B4-BE49-F238E27FC236}">
                <a16:creationId xmlns:a16="http://schemas.microsoft.com/office/drawing/2014/main" id="{96FA0042-5144-4FB2-8115-1221846B8B66}"/>
              </a:ext>
            </a:extLst>
          </p:cNvPr>
          <p:cNvSpPr txBox="1"/>
          <p:nvPr/>
        </p:nvSpPr>
        <p:spPr>
          <a:xfrm>
            <a:off x="12039599" y="6099372"/>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Key Message</a:t>
            </a:r>
          </a:p>
        </p:txBody>
      </p:sp>
      <p:sp>
        <p:nvSpPr>
          <p:cNvPr id="73" name="Google Shape;136;p29">
            <a:extLst>
              <a:ext uri="{FF2B5EF4-FFF2-40B4-BE49-F238E27FC236}">
                <a16:creationId xmlns:a16="http://schemas.microsoft.com/office/drawing/2014/main" id="{D3408ADF-A1CD-4E42-AE78-A4F529BD4028}"/>
              </a:ext>
            </a:extLst>
          </p:cNvPr>
          <p:cNvSpPr txBox="1"/>
          <p:nvPr/>
        </p:nvSpPr>
        <p:spPr>
          <a:xfrm>
            <a:off x="12092121" y="6991944"/>
            <a:ext cx="6195879" cy="2538300"/>
          </a:xfrm>
          <a:prstGeom prst="rect">
            <a:avLst/>
          </a:prstGeom>
          <a:noFill/>
          <a:ln>
            <a:noFill/>
          </a:ln>
        </p:spPr>
        <p:txBody>
          <a:bodyPr spcFirstLastPara="1" wrap="square" lIns="91425" tIns="91425" rIns="91425" bIns="91425" anchor="ctr" anchorCtr="0">
            <a:noAutofit/>
          </a:bodyPr>
          <a:lstStyle/>
          <a:p>
            <a:pPr marL="342900" lvl="0" indent="-34290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"Effective governance transforms your organization's performance and positions you as an industry leader.“</a:t>
            </a:r>
          </a:p>
          <a:p>
            <a:pPr marL="342900" lvl="0" indent="-342900" algn="l" rtl="0">
              <a:spcBef>
                <a:spcPts val="0"/>
              </a:spcBef>
              <a:spcAft>
                <a:spcPts val="0"/>
              </a:spcAft>
              <a:buFont typeface="Arial" panose="020B0604020202020204" pitchFamily="34" charset="0"/>
              <a:buChar char="•"/>
            </a:pPr>
            <a:endParaRPr lang="en-US" sz="2000" dirty="0">
              <a:latin typeface="Telegraf Medium" panose="020B0604020202020204" charset="0"/>
              <a:ea typeface="Roboto"/>
              <a:cs typeface="Roboto"/>
              <a:sym typeface="Roboto"/>
            </a:endParaRPr>
          </a:p>
          <a:p>
            <a:pPr marL="342900" lvl="0" indent="-34290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"GMI: Your strategic partner in building transparent, high-performing institutions through expert training and consultation."</a:t>
            </a:r>
          </a:p>
        </p:txBody>
      </p:sp>
      <p:sp>
        <p:nvSpPr>
          <p:cNvPr id="28" name="Google Shape;119;p29">
            <a:extLst>
              <a:ext uri="{FF2B5EF4-FFF2-40B4-BE49-F238E27FC236}">
                <a16:creationId xmlns:a16="http://schemas.microsoft.com/office/drawing/2014/main" id="{EEAC6B28-3464-4F30-8D3F-3383FDD95063}"/>
              </a:ext>
            </a:extLst>
          </p:cNvPr>
          <p:cNvSpPr txBox="1"/>
          <p:nvPr/>
        </p:nvSpPr>
        <p:spPr>
          <a:xfrm>
            <a:off x="2667000" y="8445298"/>
            <a:ext cx="2988296" cy="508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Corporate </a:t>
            </a:r>
          </a:p>
        </p:txBody>
      </p:sp>
      <p:sp>
        <p:nvSpPr>
          <p:cNvPr id="29" name="Google Shape;160;p29">
            <a:extLst>
              <a:ext uri="{FF2B5EF4-FFF2-40B4-BE49-F238E27FC236}">
                <a16:creationId xmlns:a16="http://schemas.microsoft.com/office/drawing/2014/main" id="{B06C98DA-38A0-449C-AA1C-550EC766BFF9}"/>
              </a:ext>
            </a:extLst>
          </p:cNvPr>
          <p:cNvSpPr txBox="1"/>
          <p:nvPr/>
        </p:nvSpPr>
        <p:spPr>
          <a:xfrm>
            <a:off x="762000" y="8401595"/>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Industry</a:t>
            </a:r>
            <a:r>
              <a:rPr lang="en" sz="2400" dirty="0">
                <a:latin typeface="Telegraf Medium" panose="020B0604020202020204" charset="0"/>
                <a:ea typeface="Roboto Medium"/>
                <a:cs typeface="Roboto Medium"/>
                <a:sym typeface="Roboto Medium"/>
              </a:rPr>
              <a:t>:</a:t>
            </a:r>
            <a:endParaRPr sz="2400" dirty="0">
              <a:latin typeface="Telegraf Medium" panose="020B0604020202020204" charset="0"/>
              <a:ea typeface="Roboto Medium"/>
              <a:cs typeface="Roboto Medium"/>
              <a:sym typeface="Roboto Medium"/>
            </a:endParaRPr>
          </a:p>
        </p:txBody>
      </p:sp>
      <p:sp>
        <p:nvSpPr>
          <p:cNvPr id="30" name="Google Shape;119;p29">
            <a:extLst>
              <a:ext uri="{FF2B5EF4-FFF2-40B4-BE49-F238E27FC236}">
                <a16:creationId xmlns:a16="http://schemas.microsoft.com/office/drawing/2014/main" id="{74CF65AE-C1CA-4700-AE61-1A8D0A7BB58D}"/>
              </a:ext>
            </a:extLst>
          </p:cNvPr>
          <p:cNvSpPr txBox="1"/>
          <p:nvPr/>
        </p:nvSpPr>
        <p:spPr>
          <a:xfrm>
            <a:off x="2667000" y="9232892"/>
            <a:ext cx="2778104" cy="59080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LinkedIn, industry conferences, direct consultations</a:t>
            </a:r>
          </a:p>
        </p:txBody>
      </p:sp>
      <p:sp>
        <p:nvSpPr>
          <p:cNvPr id="31" name="Google Shape;160;p29">
            <a:extLst>
              <a:ext uri="{FF2B5EF4-FFF2-40B4-BE49-F238E27FC236}">
                <a16:creationId xmlns:a16="http://schemas.microsoft.com/office/drawing/2014/main" id="{15B72D82-5B5A-41A0-969B-F9245A1F7CE8}"/>
              </a:ext>
            </a:extLst>
          </p:cNvPr>
          <p:cNvSpPr txBox="1"/>
          <p:nvPr/>
        </p:nvSpPr>
        <p:spPr>
          <a:xfrm>
            <a:off x="762000" y="9182100"/>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Digital Presence:</a:t>
            </a:r>
          </a:p>
        </p:txBody>
      </p:sp>
    </p:spTree>
    <p:extLst>
      <p:ext uri="{BB962C8B-B14F-4D97-AF65-F5344CB8AC3E}">
        <p14:creationId xmlns:p14="http://schemas.microsoft.com/office/powerpoint/2010/main" val="1677887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6">
            <a:extLst>
              <a:ext uri="{FF2B5EF4-FFF2-40B4-BE49-F238E27FC236}">
                <a16:creationId xmlns:a16="http://schemas.microsoft.com/office/drawing/2014/main" id="{BAEBC220-BDAE-42E7-ABF7-DD6D8FDE69E9}"/>
              </a:ext>
            </a:extLst>
          </p:cNvPr>
          <p:cNvGrpSpPr/>
          <p:nvPr/>
        </p:nvGrpSpPr>
        <p:grpSpPr>
          <a:xfrm>
            <a:off x="506404" y="299368"/>
            <a:ext cx="1055783" cy="991441"/>
            <a:chOff x="0" y="0"/>
            <a:chExt cx="278066" cy="261120"/>
          </a:xfrm>
        </p:grpSpPr>
        <p:sp>
          <p:nvSpPr>
            <p:cNvPr id="50" name="Freeform 7">
              <a:extLst>
                <a:ext uri="{FF2B5EF4-FFF2-40B4-BE49-F238E27FC236}">
                  <a16:creationId xmlns:a16="http://schemas.microsoft.com/office/drawing/2014/main" id="{733E4751-489E-4C49-A061-19EBC202CA5B}"/>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51" name="TextBox 8">
              <a:extLst>
                <a:ext uri="{FF2B5EF4-FFF2-40B4-BE49-F238E27FC236}">
                  <a16:creationId xmlns:a16="http://schemas.microsoft.com/office/drawing/2014/main" id="{E64E2FBB-0FB9-4577-B126-184358A7558F}"/>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2" name="Google Shape;335;p21">
            <a:extLst>
              <a:ext uri="{FF2B5EF4-FFF2-40B4-BE49-F238E27FC236}">
                <a16:creationId xmlns:a16="http://schemas.microsoft.com/office/drawing/2014/main" id="{3D045A9A-317D-4EF4-B069-7BDE8C634276}"/>
              </a:ext>
            </a:extLst>
          </p:cNvPr>
          <p:cNvSpPr txBox="1"/>
          <p:nvPr/>
        </p:nvSpPr>
        <p:spPr>
          <a:xfrm>
            <a:off x="8663785" y="3807624"/>
            <a:ext cx="2496203" cy="776819"/>
          </a:xfrm>
          <a:prstGeom prst="rect">
            <a:avLst/>
          </a:prstGeom>
          <a:noFill/>
          <a:ln>
            <a:noFill/>
          </a:ln>
        </p:spPr>
        <p:txBody>
          <a:bodyPr spcFirstLastPara="1" wrap="square" lIns="91425" tIns="0" rIns="0" bIns="0" anchor="b" anchorCtr="0">
            <a:noAutofit/>
          </a:bodyPr>
          <a:lstStyle/>
          <a:p>
            <a:pPr lvl="0" algn="ctr"/>
            <a:r>
              <a:rPr lang="en-US" sz="2400" b="1" dirty="0">
                <a:latin typeface="Telegraf Bold" panose="020B0604020202020204" charset="0"/>
                <a:ea typeface="Fira Sans Extra Condensed"/>
                <a:cs typeface="Fira Sans Extra Condensed"/>
                <a:sym typeface="Fira Sans Extra Condensed"/>
              </a:rPr>
              <a:t>Establish Authority</a:t>
            </a:r>
            <a:endParaRPr sz="2400" b="1" dirty="0">
              <a:latin typeface="Telegraf Bold" panose="020B0604020202020204" charset="0"/>
              <a:ea typeface="Fira Sans Extra Condensed"/>
              <a:cs typeface="Fira Sans Extra Condensed"/>
              <a:sym typeface="Fira Sans Extra Condensed"/>
            </a:endParaRPr>
          </a:p>
        </p:txBody>
      </p:sp>
      <p:grpSp>
        <p:nvGrpSpPr>
          <p:cNvPr id="3" name="Google Shape;336;p21">
            <a:extLst>
              <a:ext uri="{FF2B5EF4-FFF2-40B4-BE49-F238E27FC236}">
                <a16:creationId xmlns:a16="http://schemas.microsoft.com/office/drawing/2014/main" id="{4F4E4E99-F852-4041-9FB9-112E733B0BF6}"/>
              </a:ext>
            </a:extLst>
          </p:cNvPr>
          <p:cNvGrpSpPr/>
          <p:nvPr/>
        </p:nvGrpSpPr>
        <p:grpSpPr>
          <a:xfrm>
            <a:off x="15392400" y="3216526"/>
            <a:ext cx="1097280" cy="5486400"/>
            <a:chOff x="7216903" y="1321125"/>
            <a:chExt cx="734387" cy="2993320"/>
          </a:xfrm>
        </p:grpSpPr>
        <p:sp>
          <p:nvSpPr>
            <p:cNvPr id="4" name="Google Shape;337;p21">
              <a:extLst>
                <a:ext uri="{FF2B5EF4-FFF2-40B4-BE49-F238E27FC236}">
                  <a16:creationId xmlns:a16="http://schemas.microsoft.com/office/drawing/2014/main" id="{1097F8AA-754D-44CC-8306-8F4F866910C0}"/>
                </a:ext>
              </a:extLst>
            </p:cNvPr>
            <p:cNvSpPr/>
            <p:nvPr/>
          </p:nvSpPr>
          <p:spPr>
            <a:xfrm rot="-5400000">
              <a:off x="6305129" y="2493718"/>
              <a:ext cx="2644184" cy="648138"/>
            </a:xfrm>
            <a:custGeom>
              <a:avLst/>
              <a:gdLst/>
              <a:ahLst/>
              <a:cxnLst/>
              <a:rect l="l" t="t" r="r" b="b"/>
              <a:pathLst>
                <a:path w="21736" h="5328" extrusionOk="0">
                  <a:moveTo>
                    <a:pt x="10868" y="0"/>
                  </a:moveTo>
                  <a:cubicBezTo>
                    <a:pt x="6344" y="0"/>
                    <a:pt x="1802" y="756"/>
                    <a:pt x="426" y="1938"/>
                  </a:cubicBezTo>
                  <a:cubicBezTo>
                    <a:pt x="408" y="1955"/>
                    <a:pt x="390" y="1973"/>
                    <a:pt x="366" y="1991"/>
                  </a:cubicBezTo>
                  <a:lnTo>
                    <a:pt x="0" y="1991"/>
                  </a:lnTo>
                  <a:lnTo>
                    <a:pt x="6" y="2605"/>
                  </a:lnTo>
                  <a:cubicBezTo>
                    <a:pt x="0" y="2664"/>
                    <a:pt x="0" y="2717"/>
                    <a:pt x="6" y="2776"/>
                  </a:cubicBezTo>
                  <a:cubicBezTo>
                    <a:pt x="183" y="4105"/>
                    <a:pt x="4306" y="5328"/>
                    <a:pt x="10868" y="5328"/>
                  </a:cubicBezTo>
                  <a:cubicBezTo>
                    <a:pt x="17483" y="5328"/>
                    <a:pt x="21617" y="4087"/>
                    <a:pt x="21730" y="2741"/>
                  </a:cubicBezTo>
                  <a:lnTo>
                    <a:pt x="21735" y="2741"/>
                  </a:lnTo>
                  <a:cubicBezTo>
                    <a:pt x="21735" y="2699"/>
                    <a:pt x="21735" y="2664"/>
                    <a:pt x="21735" y="2629"/>
                  </a:cubicBezTo>
                  <a:lnTo>
                    <a:pt x="21735" y="2008"/>
                  </a:lnTo>
                  <a:lnTo>
                    <a:pt x="21387" y="2003"/>
                  </a:lnTo>
                  <a:cubicBezTo>
                    <a:pt x="21363" y="1985"/>
                    <a:pt x="21334" y="1961"/>
                    <a:pt x="21310" y="1938"/>
                  </a:cubicBezTo>
                  <a:cubicBezTo>
                    <a:pt x="19940" y="756"/>
                    <a:pt x="15392" y="0"/>
                    <a:pt x="108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8;p21">
              <a:extLst>
                <a:ext uri="{FF2B5EF4-FFF2-40B4-BE49-F238E27FC236}">
                  <a16:creationId xmlns:a16="http://schemas.microsoft.com/office/drawing/2014/main" id="{707D12AD-3540-48ED-A781-EBADCF7194A2}"/>
                </a:ext>
              </a:extLst>
            </p:cNvPr>
            <p:cNvSpPr/>
            <p:nvPr/>
          </p:nvSpPr>
          <p:spPr>
            <a:xfrm rot="-5400000">
              <a:off x="6106476" y="2508436"/>
              <a:ext cx="2858288" cy="618699"/>
            </a:xfrm>
            <a:custGeom>
              <a:avLst/>
              <a:gdLst/>
              <a:ahLst/>
              <a:cxnLst/>
              <a:rect l="l" t="t" r="r" b="b"/>
              <a:pathLst>
                <a:path w="23496" h="5086" extrusionOk="0">
                  <a:moveTo>
                    <a:pt x="11748" y="0"/>
                  </a:moveTo>
                  <a:cubicBezTo>
                    <a:pt x="7424" y="0"/>
                    <a:pt x="3089" y="715"/>
                    <a:pt x="1778" y="1843"/>
                  </a:cubicBezTo>
                  <a:cubicBezTo>
                    <a:pt x="0" y="3373"/>
                    <a:pt x="4164" y="5086"/>
                    <a:pt x="11748" y="5086"/>
                  </a:cubicBezTo>
                  <a:cubicBezTo>
                    <a:pt x="19332" y="5086"/>
                    <a:pt x="23495" y="3373"/>
                    <a:pt x="21724" y="1843"/>
                  </a:cubicBezTo>
                  <a:cubicBezTo>
                    <a:pt x="20412" y="715"/>
                    <a:pt x="16071" y="0"/>
                    <a:pt x="117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9;p21">
              <a:extLst>
                <a:ext uri="{FF2B5EF4-FFF2-40B4-BE49-F238E27FC236}">
                  <a16:creationId xmlns:a16="http://schemas.microsoft.com/office/drawing/2014/main" id="{AA8CDEF5-F599-4834-AF75-12C299B510FE}"/>
                </a:ext>
              </a:extLst>
            </p:cNvPr>
            <p:cNvSpPr/>
            <p:nvPr/>
          </p:nvSpPr>
          <p:spPr>
            <a:xfrm rot="-5400000">
              <a:off x="6044008" y="2494020"/>
              <a:ext cx="2993320" cy="647530"/>
            </a:xfrm>
            <a:custGeom>
              <a:avLst/>
              <a:gdLst/>
              <a:ahLst/>
              <a:cxnLst/>
              <a:rect l="l" t="t" r="r" b="b"/>
              <a:pathLst>
                <a:path w="24606" h="5323" extrusionOk="0">
                  <a:moveTo>
                    <a:pt x="12303" y="225"/>
                  </a:moveTo>
                  <a:cubicBezTo>
                    <a:pt x="16030" y="225"/>
                    <a:pt x="19638" y="827"/>
                    <a:pt x="20507" y="1725"/>
                  </a:cubicBezTo>
                  <a:cubicBezTo>
                    <a:pt x="21611" y="2865"/>
                    <a:pt x="18073" y="4046"/>
                    <a:pt x="12303" y="4046"/>
                  </a:cubicBezTo>
                  <a:cubicBezTo>
                    <a:pt x="6532" y="4046"/>
                    <a:pt x="2995" y="2865"/>
                    <a:pt x="4099" y="1725"/>
                  </a:cubicBezTo>
                  <a:cubicBezTo>
                    <a:pt x="4973" y="827"/>
                    <a:pt x="8576" y="225"/>
                    <a:pt x="12303" y="225"/>
                  </a:cubicBezTo>
                  <a:close/>
                  <a:moveTo>
                    <a:pt x="12303" y="1"/>
                  </a:moveTo>
                  <a:cubicBezTo>
                    <a:pt x="7779" y="1"/>
                    <a:pt x="3237" y="751"/>
                    <a:pt x="1861" y="1932"/>
                  </a:cubicBezTo>
                  <a:cubicBezTo>
                    <a:pt x="0" y="3533"/>
                    <a:pt x="4365" y="5322"/>
                    <a:pt x="12303" y="5322"/>
                  </a:cubicBezTo>
                  <a:cubicBezTo>
                    <a:pt x="20241" y="5322"/>
                    <a:pt x="24606" y="3533"/>
                    <a:pt x="22745" y="1932"/>
                  </a:cubicBezTo>
                  <a:cubicBezTo>
                    <a:pt x="21375" y="751"/>
                    <a:pt x="16827" y="1"/>
                    <a:pt x="12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21">
              <a:extLst>
                <a:ext uri="{FF2B5EF4-FFF2-40B4-BE49-F238E27FC236}">
                  <a16:creationId xmlns:a16="http://schemas.microsoft.com/office/drawing/2014/main" id="{F5B418A6-A6E9-429F-9AF9-E9B1966CFBE5}"/>
                </a:ext>
              </a:extLst>
            </p:cNvPr>
            <p:cNvSpPr/>
            <p:nvPr/>
          </p:nvSpPr>
          <p:spPr>
            <a:xfrm rot="-5400000">
              <a:off x="6626593" y="2647790"/>
              <a:ext cx="1636922" cy="340005"/>
            </a:xfrm>
            <a:custGeom>
              <a:avLst/>
              <a:gdLst/>
              <a:ahLst/>
              <a:cxnLst/>
              <a:rect l="l" t="t" r="r" b="b"/>
              <a:pathLst>
                <a:path w="13456" h="2795" extrusionOk="0">
                  <a:moveTo>
                    <a:pt x="6728" y="166"/>
                  </a:moveTo>
                  <a:cubicBezTo>
                    <a:pt x="9061" y="166"/>
                    <a:pt x="11134" y="562"/>
                    <a:pt x="11382" y="1105"/>
                  </a:cubicBezTo>
                  <a:cubicBezTo>
                    <a:pt x="11654" y="1708"/>
                    <a:pt x="9587" y="2251"/>
                    <a:pt x="6728" y="2251"/>
                  </a:cubicBezTo>
                  <a:cubicBezTo>
                    <a:pt x="3869" y="2251"/>
                    <a:pt x="1802" y="1708"/>
                    <a:pt x="2074" y="1105"/>
                  </a:cubicBezTo>
                  <a:cubicBezTo>
                    <a:pt x="2322" y="562"/>
                    <a:pt x="4395" y="166"/>
                    <a:pt x="6728" y="166"/>
                  </a:cubicBezTo>
                  <a:close/>
                  <a:moveTo>
                    <a:pt x="6728" y="1"/>
                  </a:moveTo>
                  <a:cubicBezTo>
                    <a:pt x="3816" y="1"/>
                    <a:pt x="1099" y="485"/>
                    <a:pt x="597" y="1176"/>
                  </a:cubicBezTo>
                  <a:cubicBezTo>
                    <a:pt x="1" y="1997"/>
                    <a:pt x="2694" y="2795"/>
                    <a:pt x="6728" y="2795"/>
                  </a:cubicBezTo>
                  <a:cubicBezTo>
                    <a:pt x="10762" y="2795"/>
                    <a:pt x="13455" y="1997"/>
                    <a:pt x="12859" y="1176"/>
                  </a:cubicBezTo>
                  <a:cubicBezTo>
                    <a:pt x="12357" y="485"/>
                    <a:pt x="9646" y="1"/>
                    <a:pt x="6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1;p21">
              <a:extLst>
                <a:ext uri="{FF2B5EF4-FFF2-40B4-BE49-F238E27FC236}">
                  <a16:creationId xmlns:a16="http://schemas.microsoft.com/office/drawing/2014/main" id="{770DF0EF-38EE-497E-9700-239154533338}"/>
                </a:ext>
              </a:extLst>
            </p:cNvPr>
            <p:cNvSpPr/>
            <p:nvPr/>
          </p:nvSpPr>
          <p:spPr>
            <a:xfrm rot="-5400000">
              <a:off x="7055228" y="2743714"/>
              <a:ext cx="680510" cy="147437"/>
            </a:xfrm>
            <a:custGeom>
              <a:avLst/>
              <a:gdLst/>
              <a:ahLst/>
              <a:cxnLst/>
              <a:rect l="l" t="t" r="r" b="b"/>
              <a:pathLst>
                <a:path w="5594" h="1212" extrusionOk="0">
                  <a:moveTo>
                    <a:pt x="2794" y="1"/>
                  </a:moveTo>
                  <a:cubicBezTo>
                    <a:pt x="1370" y="1"/>
                    <a:pt x="160" y="249"/>
                    <a:pt x="83" y="574"/>
                  </a:cubicBezTo>
                  <a:cubicBezTo>
                    <a:pt x="0" y="916"/>
                    <a:pt x="1211" y="1212"/>
                    <a:pt x="2794" y="1212"/>
                  </a:cubicBezTo>
                  <a:cubicBezTo>
                    <a:pt x="4377" y="1212"/>
                    <a:pt x="5593" y="916"/>
                    <a:pt x="5511" y="574"/>
                  </a:cubicBezTo>
                  <a:cubicBezTo>
                    <a:pt x="5428" y="249"/>
                    <a:pt x="4217" y="1"/>
                    <a:pt x="27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42;p21">
            <a:extLst>
              <a:ext uri="{FF2B5EF4-FFF2-40B4-BE49-F238E27FC236}">
                <a16:creationId xmlns:a16="http://schemas.microsoft.com/office/drawing/2014/main" id="{8CDCA9F6-9203-4A62-ABC0-CF415250D6C8}"/>
              </a:ext>
            </a:extLst>
          </p:cNvPr>
          <p:cNvGrpSpPr/>
          <p:nvPr/>
        </p:nvGrpSpPr>
        <p:grpSpPr>
          <a:xfrm>
            <a:off x="1798319" y="5537899"/>
            <a:ext cx="13860905" cy="748477"/>
            <a:chOff x="571493" y="2641773"/>
            <a:chExt cx="7129777" cy="355703"/>
          </a:xfrm>
          <a:solidFill>
            <a:srgbClr val="E20000"/>
          </a:solidFill>
        </p:grpSpPr>
        <p:sp>
          <p:nvSpPr>
            <p:cNvPr id="10" name="Google Shape;343;p21">
              <a:extLst>
                <a:ext uri="{FF2B5EF4-FFF2-40B4-BE49-F238E27FC236}">
                  <a16:creationId xmlns:a16="http://schemas.microsoft.com/office/drawing/2014/main" id="{09F2626D-EA17-4365-A0CC-26C260C2BA3F}"/>
                </a:ext>
              </a:extLst>
            </p:cNvPr>
            <p:cNvSpPr/>
            <p:nvPr/>
          </p:nvSpPr>
          <p:spPr>
            <a:xfrm rot="-5400000">
              <a:off x="771602" y="2441665"/>
              <a:ext cx="164592" cy="564809"/>
            </a:xfrm>
            <a:custGeom>
              <a:avLst/>
              <a:gdLst/>
              <a:ahLst/>
              <a:cxnLst/>
              <a:rect l="l" t="t" r="r" b="b"/>
              <a:pathLst>
                <a:path w="1353" h="4643" extrusionOk="0">
                  <a:moveTo>
                    <a:pt x="1353" y="1"/>
                  </a:moveTo>
                  <a:lnTo>
                    <a:pt x="0" y="444"/>
                  </a:lnTo>
                  <a:lnTo>
                    <a:pt x="0" y="4643"/>
                  </a:lnTo>
                  <a:cubicBezTo>
                    <a:pt x="1317" y="4046"/>
                    <a:pt x="1353" y="2824"/>
                    <a:pt x="1353" y="2824"/>
                  </a:cubicBezTo>
                  <a:lnTo>
                    <a:pt x="13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4;p21">
              <a:extLst>
                <a:ext uri="{FF2B5EF4-FFF2-40B4-BE49-F238E27FC236}">
                  <a16:creationId xmlns:a16="http://schemas.microsoft.com/office/drawing/2014/main" id="{7D9166B6-AC9E-4F5D-BD00-84EC8848834A}"/>
                </a:ext>
              </a:extLst>
            </p:cNvPr>
            <p:cNvSpPr/>
            <p:nvPr/>
          </p:nvSpPr>
          <p:spPr>
            <a:xfrm rot="-5400000">
              <a:off x="771602" y="2632775"/>
              <a:ext cx="164592" cy="564809"/>
            </a:xfrm>
            <a:custGeom>
              <a:avLst/>
              <a:gdLst/>
              <a:ahLst/>
              <a:cxnLst/>
              <a:rect l="l" t="t" r="r" b="b"/>
              <a:pathLst>
                <a:path w="1353" h="4643" extrusionOk="0">
                  <a:moveTo>
                    <a:pt x="0" y="1"/>
                  </a:moveTo>
                  <a:lnTo>
                    <a:pt x="0" y="2824"/>
                  </a:lnTo>
                  <a:cubicBezTo>
                    <a:pt x="0" y="2824"/>
                    <a:pt x="36" y="4046"/>
                    <a:pt x="1353" y="4643"/>
                  </a:cubicBezTo>
                  <a:lnTo>
                    <a:pt x="1353" y="44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5;p21">
              <a:extLst>
                <a:ext uri="{FF2B5EF4-FFF2-40B4-BE49-F238E27FC236}">
                  <a16:creationId xmlns:a16="http://schemas.microsoft.com/office/drawing/2014/main" id="{F7392834-FE16-42C2-ADC9-C8ACD886F00B}"/>
                </a:ext>
              </a:extLst>
            </p:cNvPr>
            <p:cNvSpPr/>
            <p:nvPr/>
          </p:nvSpPr>
          <p:spPr>
            <a:xfrm rot="-5400000">
              <a:off x="4273460" y="-587610"/>
              <a:ext cx="34850" cy="6820770"/>
            </a:xfrm>
            <a:custGeom>
              <a:avLst/>
              <a:gdLst/>
              <a:ahLst/>
              <a:cxnLst/>
              <a:rect l="l" t="t" r="r" b="b"/>
              <a:pathLst>
                <a:path w="249" h="24512" extrusionOk="0">
                  <a:moveTo>
                    <a:pt x="112" y="0"/>
                  </a:moveTo>
                  <a:cubicBezTo>
                    <a:pt x="53" y="0"/>
                    <a:pt x="0" y="48"/>
                    <a:pt x="0" y="113"/>
                  </a:cubicBezTo>
                  <a:lnTo>
                    <a:pt x="0" y="24399"/>
                  </a:lnTo>
                  <a:cubicBezTo>
                    <a:pt x="0" y="24464"/>
                    <a:pt x="53" y="24512"/>
                    <a:pt x="112" y="24512"/>
                  </a:cubicBezTo>
                  <a:lnTo>
                    <a:pt x="136" y="24512"/>
                  </a:lnTo>
                  <a:cubicBezTo>
                    <a:pt x="195" y="24512"/>
                    <a:pt x="248" y="24464"/>
                    <a:pt x="248" y="24399"/>
                  </a:cubicBezTo>
                  <a:lnTo>
                    <a:pt x="248" y="113"/>
                  </a:lnTo>
                  <a:cubicBezTo>
                    <a:pt x="248" y="48"/>
                    <a:pt x="195" y="0"/>
                    <a:pt x="1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Google Shape;346;p21">
            <a:extLst>
              <a:ext uri="{FF2B5EF4-FFF2-40B4-BE49-F238E27FC236}">
                <a16:creationId xmlns:a16="http://schemas.microsoft.com/office/drawing/2014/main" id="{63BA89B5-5F89-4608-941F-4D3DC1C8207F}"/>
              </a:ext>
            </a:extLst>
          </p:cNvPr>
          <p:cNvSpPr txBox="1"/>
          <p:nvPr/>
        </p:nvSpPr>
        <p:spPr>
          <a:xfrm>
            <a:off x="3315029" y="3871426"/>
            <a:ext cx="2496203" cy="794164"/>
          </a:xfrm>
          <a:prstGeom prst="rect">
            <a:avLst/>
          </a:prstGeom>
          <a:noFill/>
          <a:ln>
            <a:noFill/>
          </a:ln>
        </p:spPr>
        <p:txBody>
          <a:bodyPr spcFirstLastPara="1" wrap="square" lIns="91425" tIns="0" rIns="0" bIns="0" anchor="b" anchorCtr="0">
            <a:noAutofit/>
          </a:bodyPr>
          <a:lstStyle/>
          <a:p>
            <a:pPr lvl="0" algn="ctr"/>
            <a:r>
              <a:rPr lang="en-US" sz="2400" b="1" dirty="0">
                <a:latin typeface="Telegraf Bold" panose="020B0604020202020204" charset="0"/>
                <a:ea typeface="Fira Sans Extra Condensed"/>
                <a:cs typeface="Fira Sans Extra Condensed"/>
                <a:sym typeface="Fira Sans Extra Condensed"/>
              </a:rPr>
              <a:t>Increase Brand Awareness</a:t>
            </a:r>
            <a:endParaRPr sz="2400" b="1" dirty="0">
              <a:latin typeface="Telegraf Bold" panose="020B0604020202020204" charset="0"/>
              <a:ea typeface="Fira Sans Extra Condensed"/>
              <a:cs typeface="Fira Sans Extra Condensed"/>
              <a:sym typeface="Fira Sans Extra Condensed"/>
            </a:endParaRPr>
          </a:p>
        </p:txBody>
      </p:sp>
      <p:sp>
        <p:nvSpPr>
          <p:cNvPr id="14" name="Google Shape;347;p21">
            <a:extLst>
              <a:ext uri="{FF2B5EF4-FFF2-40B4-BE49-F238E27FC236}">
                <a16:creationId xmlns:a16="http://schemas.microsoft.com/office/drawing/2014/main" id="{B0CF2F4A-56E2-43A8-A71F-EB6F442B6A8F}"/>
              </a:ext>
            </a:extLst>
          </p:cNvPr>
          <p:cNvSpPr txBox="1"/>
          <p:nvPr/>
        </p:nvSpPr>
        <p:spPr>
          <a:xfrm>
            <a:off x="2666576" y="2624733"/>
            <a:ext cx="3810000" cy="1195729"/>
          </a:xfrm>
          <a:prstGeom prst="rect">
            <a:avLst/>
          </a:prstGeom>
          <a:noFill/>
          <a:ln>
            <a:noFill/>
          </a:ln>
        </p:spPr>
        <p:txBody>
          <a:bodyPr spcFirstLastPara="1" wrap="square" lIns="0" tIns="0" rIns="0" bIns="0" anchor="t" anchorCtr="0">
            <a:noAutofit/>
          </a:bodyPr>
          <a:lstStyle/>
          <a:p>
            <a:pPr lvl="0" algn="ctr"/>
            <a:r>
              <a:rPr lang="en-US" dirty="0">
                <a:latin typeface="Telegraf Medium" panose="020B0604020202020204" charset="0"/>
                <a:ea typeface="Roboto"/>
                <a:cs typeface="Roboto"/>
                <a:sym typeface="Roboto"/>
              </a:rPr>
              <a:t>Grow Facebook followers by 50% within 3 months through consistent, professional content and strategic engagement.</a:t>
            </a:r>
            <a:endParaRPr dirty="0">
              <a:latin typeface="Telegraf Medium" panose="020B0604020202020204" charset="0"/>
              <a:ea typeface="Roboto"/>
              <a:cs typeface="Roboto"/>
              <a:sym typeface="Roboto"/>
            </a:endParaRPr>
          </a:p>
        </p:txBody>
      </p:sp>
      <p:sp>
        <p:nvSpPr>
          <p:cNvPr id="15" name="Google Shape;349;p21">
            <a:extLst>
              <a:ext uri="{FF2B5EF4-FFF2-40B4-BE49-F238E27FC236}">
                <a16:creationId xmlns:a16="http://schemas.microsoft.com/office/drawing/2014/main" id="{8FF0B836-FE02-4D16-9B9F-26BAB6DAE023}"/>
              </a:ext>
            </a:extLst>
          </p:cNvPr>
          <p:cNvSpPr txBox="1"/>
          <p:nvPr/>
        </p:nvSpPr>
        <p:spPr>
          <a:xfrm>
            <a:off x="5877992" y="7127628"/>
            <a:ext cx="2832665" cy="688573"/>
          </a:xfrm>
          <a:prstGeom prst="rect">
            <a:avLst/>
          </a:prstGeom>
          <a:noFill/>
          <a:ln>
            <a:noFill/>
          </a:ln>
        </p:spPr>
        <p:txBody>
          <a:bodyPr spcFirstLastPara="1" wrap="square" lIns="91425" tIns="0" rIns="0" bIns="0" anchor="b" anchorCtr="0">
            <a:noAutofit/>
          </a:bodyPr>
          <a:lstStyle/>
          <a:p>
            <a:pPr lvl="0" algn="ctr">
              <a:buClr>
                <a:schemeClr val="dk1"/>
              </a:buClr>
              <a:buSzPts val="1100"/>
            </a:pPr>
            <a:r>
              <a:rPr lang="en-US" sz="2400" b="1" dirty="0">
                <a:latin typeface="Telegraf Bold" panose="020B0604020202020204" charset="0"/>
                <a:ea typeface="Fira Sans Extra Condensed"/>
                <a:cs typeface="Fira Sans Extra Condensed"/>
                <a:sym typeface="Fira Sans Extra Condensed"/>
              </a:rPr>
              <a:t>Generate Qualified Leads</a:t>
            </a:r>
            <a:endParaRPr sz="2400" b="1" dirty="0">
              <a:latin typeface="Telegraf Bold" panose="020B0604020202020204" charset="0"/>
              <a:ea typeface="Fira Sans Extra Condensed"/>
              <a:cs typeface="Fira Sans Extra Condensed"/>
              <a:sym typeface="Fira Sans Extra Condensed"/>
            </a:endParaRPr>
          </a:p>
        </p:txBody>
      </p:sp>
      <p:sp>
        <p:nvSpPr>
          <p:cNvPr id="16" name="Google Shape;350;p21">
            <a:extLst>
              <a:ext uri="{FF2B5EF4-FFF2-40B4-BE49-F238E27FC236}">
                <a16:creationId xmlns:a16="http://schemas.microsoft.com/office/drawing/2014/main" id="{470CCFBD-8D1F-4042-9741-D10903A82AF2}"/>
              </a:ext>
            </a:extLst>
          </p:cNvPr>
          <p:cNvSpPr txBox="1"/>
          <p:nvPr/>
        </p:nvSpPr>
        <p:spPr>
          <a:xfrm>
            <a:off x="5133135" y="8034078"/>
            <a:ext cx="4322384" cy="1298289"/>
          </a:xfrm>
          <a:prstGeom prst="rect">
            <a:avLst/>
          </a:prstGeom>
          <a:noFill/>
          <a:ln>
            <a:noFill/>
          </a:ln>
        </p:spPr>
        <p:txBody>
          <a:bodyPr spcFirstLastPara="1" wrap="square" lIns="0" tIns="0" rIns="0" bIns="0" anchor="t" anchorCtr="0">
            <a:noAutofit/>
          </a:bodyPr>
          <a:lstStyle/>
          <a:p>
            <a:pPr lvl="0" algn="ctr"/>
            <a:r>
              <a:rPr lang="en-US" dirty="0">
                <a:latin typeface="Telegraf Medium" panose="020B0604020202020204" charset="0"/>
                <a:ea typeface="Roboto"/>
                <a:cs typeface="Roboto"/>
                <a:sym typeface="Roboto"/>
              </a:rPr>
              <a:t>Achieve 15 new lead inquiries per month via digital channels by optimizing content and implementing effective call-to-actions.</a:t>
            </a:r>
            <a:endParaRPr dirty="0">
              <a:latin typeface="Telegraf Medium" panose="020B0604020202020204" charset="0"/>
              <a:ea typeface="Roboto"/>
              <a:cs typeface="Roboto"/>
              <a:sym typeface="Roboto"/>
            </a:endParaRPr>
          </a:p>
        </p:txBody>
      </p:sp>
      <p:sp>
        <p:nvSpPr>
          <p:cNvPr id="17" name="Google Shape;351;p21">
            <a:extLst>
              <a:ext uri="{FF2B5EF4-FFF2-40B4-BE49-F238E27FC236}">
                <a16:creationId xmlns:a16="http://schemas.microsoft.com/office/drawing/2014/main" id="{B7A6F8F0-33C5-4F21-9B1D-D1772E6B7029}"/>
              </a:ext>
            </a:extLst>
          </p:cNvPr>
          <p:cNvSpPr txBox="1"/>
          <p:nvPr/>
        </p:nvSpPr>
        <p:spPr>
          <a:xfrm>
            <a:off x="7486983" y="2338150"/>
            <a:ext cx="4849805" cy="1379169"/>
          </a:xfrm>
          <a:prstGeom prst="rect">
            <a:avLst/>
          </a:prstGeom>
          <a:noFill/>
          <a:ln>
            <a:noFill/>
          </a:ln>
        </p:spPr>
        <p:txBody>
          <a:bodyPr spcFirstLastPara="1" wrap="square" lIns="0" tIns="0" rIns="0" bIns="0" anchor="t" anchorCtr="0">
            <a:noAutofit/>
          </a:bodyPr>
          <a:lstStyle/>
          <a:p>
            <a:pPr lvl="0" algn="ctr">
              <a:buClr>
                <a:schemeClr val="dk1"/>
              </a:buClr>
              <a:buSzPts val="1100"/>
            </a:pPr>
            <a:r>
              <a:rPr lang="en-US" dirty="0">
                <a:latin typeface="Telegraf Medium" panose="020B0604020202020204" charset="0"/>
                <a:ea typeface="Roboto"/>
                <a:cs typeface="Roboto"/>
                <a:sym typeface="Roboto"/>
              </a:rPr>
              <a:t>Launch and maintain a consistent content calendar with 3 professional posts per week across Facebook and LinkedIn to position GMI as a thought leader in governance and management.</a:t>
            </a:r>
            <a:endParaRPr dirty="0">
              <a:latin typeface="Telegraf Medium" panose="020B0604020202020204" charset="0"/>
              <a:ea typeface="Roboto"/>
              <a:cs typeface="Roboto"/>
              <a:sym typeface="Roboto"/>
            </a:endParaRPr>
          </a:p>
        </p:txBody>
      </p:sp>
      <p:sp>
        <p:nvSpPr>
          <p:cNvPr id="18" name="Google Shape;352;p21">
            <a:extLst>
              <a:ext uri="{FF2B5EF4-FFF2-40B4-BE49-F238E27FC236}">
                <a16:creationId xmlns:a16="http://schemas.microsoft.com/office/drawing/2014/main" id="{327F1154-0C64-4125-ADFA-05D2FD919E9B}"/>
              </a:ext>
            </a:extLst>
          </p:cNvPr>
          <p:cNvSpPr txBox="1"/>
          <p:nvPr/>
        </p:nvSpPr>
        <p:spPr>
          <a:xfrm>
            <a:off x="10582641" y="7127628"/>
            <a:ext cx="4466236" cy="861599"/>
          </a:xfrm>
          <a:prstGeom prst="rect">
            <a:avLst/>
          </a:prstGeom>
          <a:noFill/>
          <a:ln>
            <a:noFill/>
          </a:ln>
        </p:spPr>
        <p:txBody>
          <a:bodyPr spcFirstLastPara="1" wrap="square" lIns="0" tIns="0" rIns="0" bIns="0" anchor="b" anchorCtr="0">
            <a:noAutofit/>
          </a:bodyPr>
          <a:lstStyle/>
          <a:p>
            <a:pPr lvl="0" algn="ctr"/>
            <a:r>
              <a:rPr lang="en-US" sz="2400" b="1" dirty="0">
                <a:latin typeface="Telegraf Bold" panose="020B0604020202020204" charset="0"/>
                <a:ea typeface="Fira Sans Extra Condensed"/>
                <a:cs typeface="Fira Sans Extra Condensed"/>
                <a:sym typeface="Fira Sans Extra Condensed"/>
              </a:rPr>
              <a:t>Transform Website into Educational Platform</a:t>
            </a:r>
            <a:endParaRPr sz="2400" b="1" dirty="0">
              <a:latin typeface="Telegraf Bold" panose="020B0604020202020204" charset="0"/>
              <a:ea typeface="Fira Sans Extra Condensed"/>
              <a:cs typeface="Fira Sans Extra Condensed"/>
              <a:sym typeface="Fira Sans Extra Condensed"/>
            </a:endParaRPr>
          </a:p>
        </p:txBody>
      </p:sp>
      <p:sp>
        <p:nvSpPr>
          <p:cNvPr id="19" name="Google Shape;353;p21">
            <a:extLst>
              <a:ext uri="{FF2B5EF4-FFF2-40B4-BE49-F238E27FC236}">
                <a16:creationId xmlns:a16="http://schemas.microsoft.com/office/drawing/2014/main" id="{B824ACE9-E5D0-44E1-9292-CF39BD8087F8}"/>
              </a:ext>
            </a:extLst>
          </p:cNvPr>
          <p:cNvSpPr txBox="1"/>
          <p:nvPr/>
        </p:nvSpPr>
        <p:spPr>
          <a:xfrm>
            <a:off x="10426633" y="8033763"/>
            <a:ext cx="4693748" cy="1747443"/>
          </a:xfrm>
          <a:prstGeom prst="rect">
            <a:avLst/>
          </a:prstGeom>
          <a:noFill/>
          <a:ln>
            <a:noFill/>
          </a:ln>
        </p:spPr>
        <p:txBody>
          <a:bodyPr spcFirstLastPara="1" wrap="square" lIns="0" tIns="0" rIns="0" bIns="0" anchor="t" anchorCtr="0">
            <a:noAutofit/>
          </a:bodyPr>
          <a:lstStyle>
            <a:defPPr>
              <a:defRPr lang="en-US"/>
            </a:defPPr>
            <a:lvl1pPr lvl="0" algn="ctr">
              <a:defRPr sz="1200">
                <a:latin typeface="Roboto"/>
                <a:ea typeface="Roboto"/>
                <a:cs typeface="Roboto"/>
              </a:defRPr>
            </a:lvl1pPr>
          </a:lstStyle>
          <a:p>
            <a:r>
              <a:rPr lang="en-US" sz="1800" dirty="0">
                <a:latin typeface="Telegraf Medium" panose="020B0604020202020204" charset="0"/>
              </a:rPr>
              <a:t>Convert gfbalex.com into a comprehensive governance educational platform by publishing 8 original blog articles monthly on governance topics.</a:t>
            </a:r>
            <a:endParaRPr sz="1800" dirty="0">
              <a:latin typeface="Telegraf Medium" panose="020B0604020202020204" charset="0"/>
              <a:sym typeface="Roboto"/>
            </a:endParaRPr>
          </a:p>
        </p:txBody>
      </p:sp>
      <p:sp>
        <p:nvSpPr>
          <p:cNvPr id="22" name="Google Shape;356;p21">
            <a:extLst>
              <a:ext uri="{FF2B5EF4-FFF2-40B4-BE49-F238E27FC236}">
                <a16:creationId xmlns:a16="http://schemas.microsoft.com/office/drawing/2014/main" id="{575607AE-31AB-433A-BEE5-BBA5DBEE7E23}"/>
              </a:ext>
            </a:extLst>
          </p:cNvPr>
          <p:cNvSpPr/>
          <p:nvPr/>
        </p:nvSpPr>
        <p:spPr>
          <a:xfrm rot="-5400000">
            <a:off x="4035854" y="5376841"/>
            <a:ext cx="1097280" cy="1097280"/>
          </a:xfrm>
          <a:custGeom>
            <a:avLst/>
            <a:gdLst/>
            <a:ahLst/>
            <a:cxnLst/>
            <a:rect l="l" t="t" r="r" b="b"/>
            <a:pathLst>
              <a:path w="2222" h="2216" extrusionOk="0">
                <a:moveTo>
                  <a:pt x="1111" y="1"/>
                </a:moveTo>
                <a:cubicBezTo>
                  <a:pt x="497" y="1"/>
                  <a:pt x="1" y="497"/>
                  <a:pt x="1" y="1111"/>
                </a:cubicBezTo>
                <a:cubicBezTo>
                  <a:pt x="1" y="1719"/>
                  <a:pt x="497" y="2216"/>
                  <a:pt x="1111" y="2216"/>
                </a:cubicBezTo>
                <a:cubicBezTo>
                  <a:pt x="1725" y="2216"/>
                  <a:pt x="2222" y="1719"/>
                  <a:pt x="2222" y="1111"/>
                </a:cubicBezTo>
                <a:cubicBezTo>
                  <a:pt x="2222" y="497"/>
                  <a:pt x="1725" y="1"/>
                  <a:pt x="1111" y="1"/>
                </a:cubicBezTo>
                <a:close/>
              </a:path>
            </a:pathLst>
          </a:custGeom>
          <a:solidFill>
            <a:srgbClr val="F79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p21">
            <a:extLst>
              <a:ext uri="{FF2B5EF4-FFF2-40B4-BE49-F238E27FC236}">
                <a16:creationId xmlns:a16="http://schemas.microsoft.com/office/drawing/2014/main" id="{0001D0E1-3184-4495-9893-634339BD9499}"/>
              </a:ext>
            </a:extLst>
          </p:cNvPr>
          <p:cNvSpPr/>
          <p:nvPr/>
        </p:nvSpPr>
        <p:spPr>
          <a:xfrm rot="-5400000">
            <a:off x="6745686" y="5376841"/>
            <a:ext cx="1097280" cy="1097280"/>
          </a:xfrm>
          <a:custGeom>
            <a:avLst/>
            <a:gdLst/>
            <a:ahLst/>
            <a:cxnLst/>
            <a:rect l="l" t="t" r="r" b="b"/>
            <a:pathLst>
              <a:path w="2222" h="2216" extrusionOk="0">
                <a:moveTo>
                  <a:pt x="1111" y="1"/>
                </a:moveTo>
                <a:cubicBezTo>
                  <a:pt x="497" y="1"/>
                  <a:pt x="1" y="497"/>
                  <a:pt x="1" y="1111"/>
                </a:cubicBezTo>
                <a:cubicBezTo>
                  <a:pt x="1" y="1719"/>
                  <a:pt x="497" y="2216"/>
                  <a:pt x="1111" y="2216"/>
                </a:cubicBezTo>
                <a:cubicBezTo>
                  <a:pt x="1725" y="2216"/>
                  <a:pt x="2222" y="1719"/>
                  <a:pt x="2222" y="1111"/>
                </a:cubicBezTo>
                <a:cubicBezTo>
                  <a:pt x="2222" y="497"/>
                  <a:pt x="1725" y="1"/>
                  <a:pt x="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9;p21">
            <a:extLst>
              <a:ext uri="{FF2B5EF4-FFF2-40B4-BE49-F238E27FC236}">
                <a16:creationId xmlns:a16="http://schemas.microsoft.com/office/drawing/2014/main" id="{4D2191B6-9D16-4B99-99F1-0B9CC58B717C}"/>
              </a:ext>
            </a:extLst>
          </p:cNvPr>
          <p:cNvSpPr/>
          <p:nvPr/>
        </p:nvSpPr>
        <p:spPr>
          <a:xfrm rot="-5400000">
            <a:off x="9455518" y="5376841"/>
            <a:ext cx="1097280" cy="1097280"/>
          </a:xfrm>
          <a:custGeom>
            <a:avLst/>
            <a:gdLst/>
            <a:ahLst/>
            <a:cxnLst/>
            <a:rect l="l" t="t" r="r" b="b"/>
            <a:pathLst>
              <a:path w="2222" h="2216" extrusionOk="0">
                <a:moveTo>
                  <a:pt x="1111" y="1"/>
                </a:moveTo>
                <a:cubicBezTo>
                  <a:pt x="497" y="1"/>
                  <a:pt x="1" y="497"/>
                  <a:pt x="1" y="1111"/>
                </a:cubicBezTo>
                <a:cubicBezTo>
                  <a:pt x="1" y="1719"/>
                  <a:pt x="497" y="2216"/>
                  <a:pt x="1111" y="2216"/>
                </a:cubicBezTo>
                <a:cubicBezTo>
                  <a:pt x="1725" y="2216"/>
                  <a:pt x="2222" y="1719"/>
                  <a:pt x="2222" y="1111"/>
                </a:cubicBezTo>
                <a:cubicBezTo>
                  <a:pt x="2222" y="497"/>
                  <a:pt x="1725" y="1"/>
                  <a:pt x="1111"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0;p21">
            <a:extLst>
              <a:ext uri="{FF2B5EF4-FFF2-40B4-BE49-F238E27FC236}">
                <a16:creationId xmlns:a16="http://schemas.microsoft.com/office/drawing/2014/main" id="{9346FAFE-2844-4E30-A946-57BDDB277FCE}"/>
              </a:ext>
            </a:extLst>
          </p:cNvPr>
          <p:cNvSpPr/>
          <p:nvPr/>
        </p:nvSpPr>
        <p:spPr>
          <a:xfrm rot="-5400000">
            <a:off x="12165350" y="5376841"/>
            <a:ext cx="1097280" cy="1097280"/>
          </a:xfrm>
          <a:custGeom>
            <a:avLst/>
            <a:gdLst/>
            <a:ahLst/>
            <a:cxnLst/>
            <a:rect l="l" t="t" r="r" b="b"/>
            <a:pathLst>
              <a:path w="2222" h="2216" extrusionOk="0">
                <a:moveTo>
                  <a:pt x="1111" y="1"/>
                </a:moveTo>
                <a:cubicBezTo>
                  <a:pt x="497" y="1"/>
                  <a:pt x="1" y="497"/>
                  <a:pt x="1" y="1111"/>
                </a:cubicBezTo>
                <a:cubicBezTo>
                  <a:pt x="1" y="1719"/>
                  <a:pt x="497" y="2216"/>
                  <a:pt x="1111" y="2216"/>
                </a:cubicBezTo>
                <a:cubicBezTo>
                  <a:pt x="1725" y="2216"/>
                  <a:pt x="2222" y="1719"/>
                  <a:pt x="2222" y="1111"/>
                </a:cubicBezTo>
                <a:cubicBezTo>
                  <a:pt x="2222" y="497"/>
                  <a:pt x="1725" y="1"/>
                  <a:pt x="1111"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66;p21">
            <a:extLst>
              <a:ext uri="{FF2B5EF4-FFF2-40B4-BE49-F238E27FC236}">
                <a16:creationId xmlns:a16="http://schemas.microsoft.com/office/drawing/2014/main" id="{CB9DE379-E9CA-42A7-A882-DE0913EF956F}"/>
              </a:ext>
            </a:extLst>
          </p:cNvPr>
          <p:cNvGrpSpPr/>
          <p:nvPr/>
        </p:nvGrpSpPr>
        <p:grpSpPr>
          <a:xfrm>
            <a:off x="4457087" y="4714076"/>
            <a:ext cx="254814" cy="684868"/>
            <a:chOff x="2398500" y="2473197"/>
            <a:chExt cx="66600" cy="164652"/>
          </a:xfrm>
          <a:solidFill>
            <a:srgbClr val="F79646"/>
          </a:solidFill>
        </p:grpSpPr>
        <p:cxnSp>
          <p:nvCxnSpPr>
            <p:cNvPr id="33" name="Google Shape;367;p21">
              <a:extLst>
                <a:ext uri="{FF2B5EF4-FFF2-40B4-BE49-F238E27FC236}">
                  <a16:creationId xmlns:a16="http://schemas.microsoft.com/office/drawing/2014/main" id="{0EA0A102-C687-4D6B-840F-39D70C53A28A}"/>
                </a:ext>
              </a:extLst>
            </p:cNvPr>
            <p:cNvCxnSpPr/>
            <p:nvPr/>
          </p:nvCxnSpPr>
          <p:spPr>
            <a:xfrm rot="10800000">
              <a:off x="2431800" y="2527932"/>
              <a:ext cx="0" cy="109917"/>
            </a:xfrm>
            <a:prstGeom prst="straightConnector1">
              <a:avLst/>
            </a:prstGeom>
            <a:grpFill/>
            <a:ln w="9525" cap="flat" cmpd="sng">
              <a:solidFill>
                <a:srgbClr val="F79646"/>
              </a:solidFill>
              <a:prstDash val="solid"/>
              <a:round/>
              <a:headEnd type="none" w="med" len="med"/>
              <a:tailEnd type="none" w="med" len="med"/>
            </a:ln>
          </p:spPr>
        </p:cxnSp>
        <p:sp>
          <p:nvSpPr>
            <p:cNvPr id="34" name="Google Shape;368;p21">
              <a:extLst>
                <a:ext uri="{FF2B5EF4-FFF2-40B4-BE49-F238E27FC236}">
                  <a16:creationId xmlns:a16="http://schemas.microsoft.com/office/drawing/2014/main" id="{EEEF756E-0ED8-4E28-BD53-AA6D654B075A}"/>
                </a:ext>
              </a:extLst>
            </p:cNvPr>
            <p:cNvSpPr/>
            <p:nvPr/>
          </p:nvSpPr>
          <p:spPr>
            <a:xfrm>
              <a:off x="2398500" y="2473197"/>
              <a:ext cx="66600" cy="66600"/>
            </a:xfrm>
            <a:prstGeom prst="ellipse">
              <a:avLst/>
            </a:prstGeom>
            <a:grpFill/>
            <a:ln>
              <a:solidFill>
                <a:srgbClr val="F7964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 name="Google Shape;369;p21">
            <a:extLst>
              <a:ext uri="{FF2B5EF4-FFF2-40B4-BE49-F238E27FC236}">
                <a16:creationId xmlns:a16="http://schemas.microsoft.com/office/drawing/2014/main" id="{A7AEA088-E240-49EE-88BF-20FBCC9D16EC}"/>
              </a:ext>
            </a:extLst>
          </p:cNvPr>
          <p:cNvGrpSpPr/>
          <p:nvPr/>
        </p:nvGrpSpPr>
        <p:grpSpPr>
          <a:xfrm>
            <a:off x="7166919" y="6423804"/>
            <a:ext cx="254814" cy="673109"/>
            <a:chOff x="3493563" y="3036225"/>
            <a:chExt cx="66600" cy="161825"/>
          </a:xfrm>
        </p:grpSpPr>
        <p:cxnSp>
          <p:nvCxnSpPr>
            <p:cNvPr id="36" name="Google Shape;370;p21">
              <a:extLst>
                <a:ext uri="{FF2B5EF4-FFF2-40B4-BE49-F238E27FC236}">
                  <a16:creationId xmlns:a16="http://schemas.microsoft.com/office/drawing/2014/main" id="{DFD7C671-3AF5-43CD-B9DD-0E6E4503C29D}"/>
                </a:ext>
              </a:extLst>
            </p:cNvPr>
            <p:cNvCxnSpPr/>
            <p:nvPr/>
          </p:nvCxnSpPr>
          <p:spPr>
            <a:xfrm>
              <a:off x="3526863" y="3036225"/>
              <a:ext cx="0" cy="109917"/>
            </a:xfrm>
            <a:prstGeom prst="straightConnector1">
              <a:avLst/>
            </a:prstGeom>
            <a:noFill/>
            <a:ln w="9525" cap="flat" cmpd="sng">
              <a:solidFill>
                <a:schemeClr val="accent2"/>
              </a:solidFill>
              <a:prstDash val="solid"/>
              <a:round/>
              <a:headEnd type="none" w="med" len="med"/>
              <a:tailEnd type="none" w="med" len="med"/>
            </a:ln>
          </p:spPr>
        </p:cxnSp>
        <p:sp>
          <p:nvSpPr>
            <p:cNvPr id="37" name="Google Shape;371;p21">
              <a:extLst>
                <a:ext uri="{FF2B5EF4-FFF2-40B4-BE49-F238E27FC236}">
                  <a16:creationId xmlns:a16="http://schemas.microsoft.com/office/drawing/2014/main" id="{46D5C407-73F5-442F-9ADB-2D1BC9ABF45F}"/>
                </a:ext>
              </a:extLst>
            </p:cNvPr>
            <p:cNvSpPr/>
            <p:nvPr/>
          </p:nvSpPr>
          <p:spPr>
            <a:xfrm rot="10800000">
              <a:off x="3493563" y="3131450"/>
              <a:ext cx="66600" cy="6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372;p21">
            <a:extLst>
              <a:ext uri="{FF2B5EF4-FFF2-40B4-BE49-F238E27FC236}">
                <a16:creationId xmlns:a16="http://schemas.microsoft.com/office/drawing/2014/main" id="{1BFF0942-3C0B-4EB4-AFBE-BF3FF9C8A977}"/>
              </a:ext>
            </a:extLst>
          </p:cNvPr>
          <p:cNvGrpSpPr/>
          <p:nvPr/>
        </p:nvGrpSpPr>
        <p:grpSpPr>
          <a:xfrm>
            <a:off x="9861040" y="4637875"/>
            <a:ext cx="254814" cy="714126"/>
            <a:chOff x="4582000" y="2466163"/>
            <a:chExt cx="66600" cy="171686"/>
          </a:xfrm>
          <a:solidFill>
            <a:srgbClr val="92D050"/>
          </a:solidFill>
        </p:grpSpPr>
        <p:cxnSp>
          <p:nvCxnSpPr>
            <p:cNvPr id="39" name="Google Shape;373;p21">
              <a:extLst>
                <a:ext uri="{FF2B5EF4-FFF2-40B4-BE49-F238E27FC236}">
                  <a16:creationId xmlns:a16="http://schemas.microsoft.com/office/drawing/2014/main" id="{43F0F889-2753-4F3A-9B6A-DC4714D848FC}"/>
                </a:ext>
              </a:extLst>
            </p:cNvPr>
            <p:cNvCxnSpPr/>
            <p:nvPr/>
          </p:nvCxnSpPr>
          <p:spPr>
            <a:xfrm rot="10800000">
              <a:off x="4615300" y="2527932"/>
              <a:ext cx="0" cy="109917"/>
            </a:xfrm>
            <a:prstGeom prst="straightConnector1">
              <a:avLst/>
            </a:prstGeom>
            <a:grpFill/>
            <a:ln w="9525" cap="flat" cmpd="sng">
              <a:solidFill>
                <a:srgbClr val="92D050"/>
              </a:solidFill>
              <a:prstDash val="solid"/>
              <a:round/>
              <a:headEnd type="none" w="med" len="med"/>
              <a:tailEnd type="none" w="med" len="med"/>
            </a:ln>
          </p:spPr>
        </p:cxnSp>
        <p:sp>
          <p:nvSpPr>
            <p:cNvPr id="40" name="Google Shape;374;p21">
              <a:extLst>
                <a:ext uri="{FF2B5EF4-FFF2-40B4-BE49-F238E27FC236}">
                  <a16:creationId xmlns:a16="http://schemas.microsoft.com/office/drawing/2014/main" id="{F956DBE6-8CB1-488D-8475-33A42BFA9A9C}"/>
                </a:ext>
              </a:extLst>
            </p:cNvPr>
            <p:cNvSpPr/>
            <p:nvPr/>
          </p:nvSpPr>
          <p:spPr>
            <a:xfrm>
              <a:off x="4582000" y="2466163"/>
              <a:ext cx="66600" cy="66600"/>
            </a:xfrm>
            <a:prstGeom prst="ellipse">
              <a:avLst/>
            </a:pr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75;p21">
            <a:extLst>
              <a:ext uri="{FF2B5EF4-FFF2-40B4-BE49-F238E27FC236}">
                <a16:creationId xmlns:a16="http://schemas.microsoft.com/office/drawing/2014/main" id="{10783277-E5E1-4B6F-92E8-65F707D87FD4}"/>
              </a:ext>
            </a:extLst>
          </p:cNvPr>
          <p:cNvGrpSpPr/>
          <p:nvPr/>
        </p:nvGrpSpPr>
        <p:grpSpPr>
          <a:xfrm>
            <a:off x="12582616" y="6460690"/>
            <a:ext cx="254814" cy="712429"/>
            <a:chOff x="5680538" y="3034700"/>
            <a:chExt cx="66600" cy="171278"/>
          </a:xfrm>
          <a:solidFill>
            <a:srgbClr val="00B0F0"/>
          </a:solidFill>
        </p:grpSpPr>
        <p:cxnSp>
          <p:nvCxnSpPr>
            <p:cNvPr id="42" name="Google Shape;376;p21">
              <a:extLst>
                <a:ext uri="{FF2B5EF4-FFF2-40B4-BE49-F238E27FC236}">
                  <a16:creationId xmlns:a16="http://schemas.microsoft.com/office/drawing/2014/main" id="{C3CD2100-9AEF-4876-9697-C30AD9F16ED8}"/>
                </a:ext>
              </a:extLst>
            </p:cNvPr>
            <p:cNvCxnSpPr/>
            <p:nvPr/>
          </p:nvCxnSpPr>
          <p:spPr>
            <a:xfrm>
              <a:off x="5713838" y="3034700"/>
              <a:ext cx="0" cy="109917"/>
            </a:xfrm>
            <a:prstGeom prst="straightConnector1">
              <a:avLst/>
            </a:prstGeom>
            <a:grpFill/>
            <a:ln w="9525" cap="flat" cmpd="sng">
              <a:solidFill>
                <a:srgbClr val="00B0F0"/>
              </a:solidFill>
              <a:prstDash val="solid"/>
              <a:round/>
              <a:headEnd type="none" w="med" len="med"/>
              <a:tailEnd type="none" w="med" len="med"/>
            </a:ln>
          </p:spPr>
        </p:cxnSp>
        <p:sp>
          <p:nvSpPr>
            <p:cNvPr id="43" name="Google Shape;377;p21">
              <a:extLst>
                <a:ext uri="{FF2B5EF4-FFF2-40B4-BE49-F238E27FC236}">
                  <a16:creationId xmlns:a16="http://schemas.microsoft.com/office/drawing/2014/main" id="{92EDAA15-9E89-4CBC-96E0-B50D9F00D1D2}"/>
                </a:ext>
              </a:extLst>
            </p:cNvPr>
            <p:cNvSpPr/>
            <p:nvPr/>
          </p:nvSpPr>
          <p:spPr>
            <a:xfrm rot="10800000">
              <a:off x="5680538" y="3139378"/>
              <a:ext cx="66600" cy="66600"/>
            </a:xfrm>
            <a:prstGeom prst="ellipse">
              <a:avLst/>
            </a:pr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TextBox 15">
            <a:extLst>
              <a:ext uri="{FF2B5EF4-FFF2-40B4-BE49-F238E27FC236}">
                <a16:creationId xmlns:a16="http://schemas.microsoft.com/office/drawing/2014/main" id="{B685E8AF-3244-4E9C-A52D-C0F438E8E248}"/>
              </a:ext>
            </a:extLst>
          </p:cNvPr>
          <p:cNvSpPr txBox="1"/>
          <p:nvPr/>
        </p:nvSpPr>
        <p:spPr>
          <a:xfrm>
            <a:off x="659907" y="578557"/>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Objectives</a:t>
            </a:r>
          </a:p>
        </p:txBody>
      </p:sp>
      <p:sp>
        <p:nvSpPr>
          <p:cNvPr id="48" name="TextBox 16">
            <a:extLst>
              <a:ext uri="{FF2B5EF4-FFF2-40B4-BE49-F238E27FC236}">
                <a16:creationId xmlns:a16="http://schemas.microsoft.com/office/drawing/2014/main" id="{4B9B9A46-A593-4C81-AD92-DD3DFE3A8579}"/>
              </a:ext>
            </a:extLst>
          </p:cNvPr>
          <p:cNvSpPr txBox="1"/>
          <p:nvPr/>
        </p:nvSpPr>
        <p:spPr>
          <a:xfrm>
            <a:off x="659907" y="1244940"/>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(SMART Goals)</a:t>
            </a:r>
          </a:p>
        </p:txBody>
      </p:sp>
      <p:sp>
        <p:nvSpPr>
          <p:cNvPr id="52" name="Freeform: Shape 51">
            <a:extLst>
              <a:ext uri="{FF2B5EF4-FFF2-40B4-BE49-F238E27FC236}">
                <a16:creationId xmlns:a16="http://schemas.microsoft.com/office/drawing/2014/main" id="{1E234017-595A-4792-B161-EABF32117E84}"/>
              </a:ext>
            </a:extLst>
          </p:cNvPr>
          <p:cNvSpPr/>
          <p:nvPr/>
        </p:nvSpPr>
        <p:spPr>
          <a:xfrm>
            <a:off x="7016387" y="5582583"/>
            <a:ext cx="499883" cy="572696"/>
          </a:xfrm>
          <a:custGeom>
            <a:avLst/>
            <a:gdLst>
              <a:gd name="connsiteX0" fmla="*/ 44513 w 458981"/>
              <a:gd name="connsiteY0" fmla="*/ 429688 h 525836"/>
              <a:gd name="connsiteX1" fmla="*/ 44526 w 458981"/>
              <a:gd name="connsiteY1" fmla="*/ 429714 h 525836"/>
              <a:gd name="connsiteX2" fmla="*/ 44513 w 458981"/>
              <a:gd name="connsiteY2" fmla="*/ 429714 h 525836"/>
              <a:gd name="connsiteX3" fmla="*/ 13674 w 458981"/>
              <a:gd name="connsiteY3" fmla="*/ 429624 h 525836"/>
              <a:gd name="connsiteX4" fmla="*/ 44513 w 458981"/>
              <a:gd name="connsiteY4" fmla="*/ 429714 h 525836"/>
              <a:gd name="connsiteX5" fmla="*/ 44513 w 458981"/>
              <a:gd name="connsiteY5" fmla="*/ 475935 h 525836"/>
              <a:gd name="connsiteX6" fmla="*/ 44796 w 458981"/>
              <a:gd name="connsiteY6" fmla="*/ 485755 h 525836"/>
              <a:gd name="connsiteX7" fmla="*/ 53446 w 458981"/>
              <a:gd name="connsiteY7" fmla="*/ 496567 h 525836"/>
              <a:gd name="connsiteX8" fmla="*/ 61799 w 458981"/>
              <a:gd name="connsiteY8" fmla="*/ 485923 h 525836"/>
              <a:gd name="connsiteX9" fmla="*/ 62237 w 458981"/>
              <a:gd name="connsiteY9" fmla="*/ 442843 h 525836"/>
              <a:gd name="connsiteX10" fmla="*/ 62237 w 458981"/>
              <a:gd name="connsiteY10" fmla="*/ 430345 h 525836"/>
              <a:gd name="connsiteX11" fmla="*/ 88494 w 458981"/>
              <a:gd name="connsiteY11" fmla="*/ 430345 h 525836"/>
              <a:gd name="connsiteX12" fmla="*/ 88906 w 458981"/>
              <a:gd name="connsiteY12" fmla="*/ 455765 h 525836"/>
              <a:gd name="connsiteX13" fmla="*/ 97697 w 458981"/>
              <a:gd name="connsiteY13" fmla="*/ 466873 h 525836"/>
              <a:gd name="connsiteX14" fmla="*/ 106230 w 458981"/>
              <a:gd name="connsiteY14" fmla="*/ 455637 h 525836"/>
              <a:gd name="connsiteX15" fmla="*/ 106192 w 458981"/>
              <a:gd name="connsiteY15" fmla="*/ 430525 h 525836"/>
              <a:gd name="connsiteX16" fmla="*/ 132603 w 458981"/>
              <a:gd name="connsiteY16" fmla="*/ 430525 h 525836"/>
              <a:gd name="connsiteX17" fmla="*/ 132565 w 458981"/>
              <a:gd name="connsiteY17" fmla="*/ 482782 h 525836"/>
              <a:gd name="connsiteX18" fmla="*/ 141665 w 458981"/>
              <a:gd name="connsiteY18" fmla="*/ 496323 h 525836"/>
              <a:gd name="connsiteX19" fmla="*/ 150263 w 458981"/>
              <a:gd name="connsiteY19" fmla="*/ 482435 h 525836"/>
              <a:gd name="connsiteX20" fmla="*/ 150250 w 458981"/>
              <a:gd name="connsiteY20" fmla="*/ 430666 h 525836"/>
              <a:gd name="connsiteX21" fmla="*/ 176649 w 458981"/>
              <a:gd name="connsiteY21" fmla="*/ 430666 h 525836"/>
              <a:gd name="connsiteX22" fmla="*/ 176623 w 458981"/>
              <a:gd name="connsiteY22" fmla="*/ 455855 h 525836"/>
              <a:gd name="connsiteX23" fmla="*/ 185620 w 458981"/>
              <a:gd name="connsiteY23" fmla="*/ 467195 h 525836"/>
              <a:gd name="connsiteX24" fmla="*/ 194321 w 458981"/>
              <a:gd name="connsiteY24" fmla="*/ 455624 h 525836"/>
              <a:gd name="connsiteX25" fmla="*/ 194282 w 458981"/>
              <a:gd name="connsiteY25" fmla="*/ 430499 h 525836"/>
              <a:gd name="connsiteX26" fmla="*/ 220642 w 458981"/>
              <a:gd name="connsiteY26" fmla="*/ 430499 h 525836"/>
              <a:gd name="connsiteX27" fmla="*/ 220604 w 458981"/>
              <a:gd name="connsiteY27" fmla="*/ 482550 h 525836"/>
              <a:gd name="connsiteX28" fmla="*/ 229395 w 458981"/>
              <a:gd name="connsiteY28" fmla="*/ 496310 h 525836"/>
              <a:gd name="connsiteX29" fmla="*/ 238404 w 458981"/>
              <a:gd name="connsiteY29" fmla="*/ 482782 h 525836"/>
              <a:gd name="connsiteX30" fmla="*/ 238366 w 458981"/>
              <a:gd name="connsiteY30" fmla="*/ 430422 h 525836"/>
              <a:gd name="connsiteX31" fmla="*/ 264713 w 458981"/>
              <a:gd name="connsiteY31" fmla="*/ 430422 h 525836"/>
              <a:gd name="connsiteX32" fmla="*/ 264675 w 458981"/>
              <a:gd name="connsiteY32" fmla="*/ 454324 h 525836"/>
              <a:gd name="connsiteX33" fmla="*/ 273170 w 458981"/>
              <a:gd name="connsiteY33" fmla="*/ 467195 h 525836"/>
              <a:gd name="connsiteX34" fmla="*/ 282463 w 458981"/>
              <a:gd name="connsiteY34" fmla="*/ 453848 h 525836"/>
              <a:gd name="connsiteX35" fmla="*/ 282437 w 458981"/>
              <a:gd name="connsiteY35" fmla="*/ 430319 h 525836"/>
              <a:gd name="connsiteX36" fmla="*/ 308758 w 458981"/>
              <a:gd name="connsiteY36" fmla="*/ 430319 h 525836"/>
              <a:gd name="connsiteX37" fmla="*/ 308720 w 458981"/>
              <a:gd name="connsiteY37" fmla="*/ 482254 h 525836"/>
              <a:gd name="connsiteX38" fmla="*/ 317137 w 458981"/>
              <a:gd name="connsiteY38" fmla="*/ 496323 h 525836"/>
              <a:gd name="connsiteX39" fmla="*/ 326469 w 458981"/>
              <a:gd name="connsiteY39" fmla="*/ 481933 h 525836"/>
              <a:gd name="connsiteX40" fmla="*/ 326430 w 458981"/>
              <a:gd name="connsiteY40" fmla="*/ 430422 h 525836"/>
              <a:gd name="connsiteX41" fmla="*/ 352829 w 458981"/>
              <a:gd name="connsiteY41" fmla="*/ 430422 h 525836"/>
              <a:gd name="connsiteX42" fmla="*/ 352803 w 458981"/>
              <a:gd name="connsiteY42" fmla="*/ 453243 h 525836"/>
              <a:gd name="connsiteX43" fmla="*/ 361208 w 458981"/>
              <a:gd name="connsiteY43" fmla="*/ 467234 h 525836"/>
              <a:gd name="connsiteX44" fmla="*/ 370527 w 458981"/>
              <a:gd name="connsiteY44" fmla="*/ 452766 h 525836"/>
              <a:gd name="connsiteX45" fmla="*/ 370527 w 458981"/>
              <a:gd name="connsiteY45" fmla="*/ 430319 h 525836"/>
              <a:gd name="connsiteX46" fmla="*/ 396797 w 458981"/>
              <a:gd name="connsiteY46" fmla="*/ 430319 h 525836"/>
              <a:gd name="connsiteX47" fmla="*/ 396797 w 458981"/>
              <a:gd name="connsiteY47" fmla="*/ 474802 h 525836"/>
              <a:gd name="connsiteX48" fmla="*/ 397093 w 458981"/>
              <a:gd name="connsiteY48" fmla="*/ 485730 h 525836"/>
              <a:gd name="connsiteX49" fmla="*/ 405550 w 458981"/>
              <a:gd name="connsiteY49" fmla="*/ 496516 h 525836"/>
              <a:gd name="connsiteX50" fmla="*/ 414057 w 458981"/>
              <a:gd name="connsiteY50" fmla="*/ 485871 h 525836"/>
              <a:gd name="connsiteX51" fmla="*/ 414444 w 458981"/>
              <a:gd name="connsiteY51" fmla="*/ 443898 h 525836"/>
              <a:gd name="connsiteX52" fmla="*/ 414444 w 458981"/>
              <a:gd name="connsiteY52" fmla="*/ 429843 h 525836"/>
              <a:gd name="connsiteX53" fmla="*/ 449736 w 458981"/>
              <a:gd name="connsiteY53" fmla="*/ 430319 h 525836"/>
              <a:gd name="connsiteX54" fmla="*/ 458476 w 458981"/>
              <a:gd name="connsiteY54" fmla="*/ 440320 h 525836"/>
              <a:gd name="connsiteX55" fmla="*/ 458888 w 458981"/>
              <a:gd name="connsiteY55" fmla="*/ 514368 h 525836"/>
              <a:gd name="connsiteX56" fmla="*/ 445013 w 458981"/>
              <a:gd name="connsiteY56" fmla="*/ 525836 h 525836"/>
              <a:gd name="connsiteX57" fmla="*/ 315696 w 458981"/>
              <a:gd name="connsiteY57" fmla="*/ 525759 h 525836"/>
              <a:gd name="connsiteX58" fmla="*/ 17265 w 458981"/>
              <a:gd name="connsiteY58" fmla="*/ 525759 h 525836"/>
              <a:gd name="connsiteX59" fmla="*/ 120 w 458981"/>
              <a:gd name="connsiteY59" fmla="*/ 508769 h 525836"/>
              <a:gd name="connsiteX60" fmla="*/ 5 w 458981"/>
              <a:gd name="connsiteY60" fmla="*/ 443551 h 525836"/>
              <a:gd name="connsiteX61" fmla="*/ 13674 w 458981"/>
              <a:gd name="connsiteY61" fmla="*/ 429624 h 525836"/>
              <a:gd name="connsiteX62" fmla="*/ 92947 w 458981"/>
              <a:gd name="connsiteY62" fmla="*/ 280369 h 525836"/>
              <a:gd name="connsiteX63" fmla="*/ 105689 w 458981"/>
              <a:gd name="connsiteY63" fmla="*/ 292803 h 525836"/>
              <a:gd name="connsiteX64" fmla="*/ 105689 w 458981"/>
              <a:gd name="connsiteY64" fmla="*/ 374329 h 525836"/>
              <a:gd name="connsiteX65" fmla="*/ 93152 w 458981"/>
              <a:gd name="connsiteY65" fmla="*/ 386866 h 525836"/>
              <a:gd name="connsiteX66" fmla="*/ 63407 w 458981"/>
              <a:gd name="connsiteY66" fmla="*/ 386879 h 525836"/>
              <a:gd name="connsiteX67" fmla="*/ 50137 w 458981"/>
              <a:gd name="connsiteY67" fmla="*/ 373956 h 525836"/>
              <a:gd name="connsiteX68" fmla="*/ 50240 w 458981"/>
              <a:gd name="connsiteY68" fmla="*/ 333193 h 525836"/>
              <a:gd name="connsiteX69" fmla="*/ 50227 w 458981"/>
              <a:gd name="connsiteY69" fmla="*/ 333206 h 525836"/>
              <a:gd name="connsiteX70" fmla="*/ 50176 w 458981"/>
              <a:gd name="connsiteY70" fmla="*/ 292442 h 525836"/>
              <a:gd name="connsiteX71" fmla="*/ 62094 w 458981"/>
              <a:gd name="connsiteY71" fmla="*/ 280382 h 525836"/>
              <a:gd name="connsiteX72" fmla="*/ 92947 w 458981"/>
              <a:gd name="connsiteY72" fmla="*/ 280369 h 525836"/>
              <a:gd name="connsiteX73" fmla="*/ 167137 w 458981"/>
              <a:gd name="connsiteY73" fmla="*/ 224702 h 525836"/>
              <a:gd name="connsiteX74" fmla="*/ 195852 w 458981"/>
              <a:gd name="connsiteY74" fmla="*/ 224702 h 525836"/>
              <a:gd name="connsiteX75" fmla="*/ 208788 w 458981"/>
              <a:gd name="connsiteY75" fmla="*/ 237045 h 525836"/>
              <a:gd name="connsiteX76" fmla="*/ 208724 w 458981"/>
              <a:gd name="connsiteY76" fmla="*/ 375128 h 525836"/>
              <a:gd name="connsiteX77" fmla="*/ 196380 w 458981"/>
              <a:gd name="connsiteY77" fmla="*/ 386879 h 525836"/>
              <a:gd name="connsiteX78" fmla="*/ 166558 w 458981"/>
              <a:gd name="connsiteY78" fmla="*/ 386956 h 525836"/>
              <a:gd name="connsiteX79" fmla="*/ 153043 w 458981"/>
              <a:gd name="connsiteY79" fmla="*/ 372888 h 525836"/>
              <a:gd name="connsiteX80" fmla="*/ 153146 w 458981"/>
              <a:gd name="connsiteY80" fmla="*/ 305507 h 525836"/>
              <a:gd name="connsiteX81" fmla="*/ 153133 w 458981"/>
              <a:gd name="connsiteY81" fmla="*/ 305494 h 525836"/>
              <a:gd name="connsiteX82" fmla="*/ 153043 w 458981"/>
              <a:gd name="connsiteY82" fmla="*/ 239220 h 525836"/>
              <a:gd name="connsiteX83" fmla="*/ 167137 w 458981"/>
              <a:gd name="connsiteY83" fmla="*/ 224702 h 525836"/>
              <a:gd name="connsiteX84" fmla="*/ 298641 w 458981"/>
              <a:gd name="connsiteY84" fmla="*/ 166330 h 525836"/>
              <a:gd name="connsiteX85" fmla="*/ 311718 w 458981"/>
              <a:gd name="connsiteY85" fmla="*/ 179665 h 525836"/>
              <a:gd name="connsiteX86" fmla="*/ 311615 w 458981"/>
              <a:gd name="connsiteY86" fmla="*/ 276778 h 525836"/>
              <a:gd name="connsiteX87" fmla="*/ 311577 w 458981"/>
              <a:gd name="connsiteY87" fmla="*/ 276778 h 525836"/>
              <a:gd name="connsiteX88" fmla="*/ 311718 w 458981"/>
              <a:gd name="connsiteY88" fmla="*/ 372784 h 525836"/>
              <a:gd name="connsiteX89" fmla="*/ 297290 w 458981"/>
              <a:gd name="connsiteY89" fmla="*/ 386956 h 525836"/>
              <a:gd name="connsiteX90" fmla="*/ 267493 w 458981"/>
              <a:gd name="connsiteY90" fmla="*/ 386814 h 525836"/>
              <a:gd name="connsiteX91" fmla="*/ 256141 w 458981"/>
              <a:gd name="connsiteY91" fmla="*/ 375307 h 525836"/>
              <a:gd name="connsiteX92" fmla="*/ 256102 w 458981"/>
              <a:gd name="connsiteY92" fmla="*/ 177760 h 525836"/>
              <a:gd name="connsiteX93" fmla="*/ 267738 w 458981"/>
              <a:gd name="connsiteY93" fmla="*/ 166369 h 525836"/>
              <a:gd name="connsiteX94" fmla="*/ 298641 w 458981"/>
              <a:gd name="connsiteY94" fmla="*/ 166330 h 525836"/>
              <a:gd name="connsiteX95" fmla="*/ 372471 w 458981"/>
              <a:gd name="connsiteY95" fmla="*/ 114151 h 525836"/>
              <a:gd name="connsiteX96" fmla="*/ 401199 w 458981"/>
              <a:gd name="connsiteY96" fmla="*/ 114151 h 525836"/>
              <a:gd name="connsiteX97" fmla="*/ 414894 w 458981"/>
              <a:gd name="connsiteY97" fmla="*/ 127974 h 525836"/>
              <a:gd name="connsiteX98" fmla="*/ 414791 w 458981"/>
              <a:gd name="connsiteY98" fmla="*/ 251757 h 525836"/>
              <a:gd name="connsiteX99" fmla="*/ 414791 w 458981"/>
              <a:gd name="connsiteY99" fmla="*/ 251731 h 525836"/>
              <a:gd name="connsiteX100" fmla="*/ 414778 w 458981"/>
              <a:gd name="connsiteY100" fmla="*/ 371086 h 525836"/>
              <a:gd name="connsiteX101" fmla="*/ 398754 w 458981"/>
              <a:gd name="connsiteY101" fmla="*/ 386802 h 525836"/>
              <a:gd name="connsiteX102" fmla="*/ 373346 w 458981"/>
              <a:gd name="connsiteY102" fmla="*/ 386918 h 525836"/>
              <a:gd name="connsiteX103" fmla="*/ 359226 w 458981"/>
              <a:gd name="connsiteY103" fmla="*/ 372502 h 525836"/>
              <a:gd name="connsiteX104" fmla="*/ 359316 w 458981"/>
              <a:gd name="connsiteY104" fmla="*/ 194570 h 525836"/>
              <a:gd name="connsiteX105" fmla="*/ 359252 w 458981"/>
              <a:gd name="connsiteY105" fmla="*/ 127164 h 525836"/>
              <a:gd name="connsiteX106" fmla="*/ 372471 w 458981"/>
              <a:gd name="connsiteY106" fmla="*/ 114151 h 525836"/>
              <a:gd name="connsiteX107" fmla="*/ 413182 w 458981"/>
              <a:gd name="connsiteY107" fmla="*/ 9 h 525836"/>
              <a:gd name="connsiteX108" fmla="*/ 423170 w 458981"/>
              <a:gd name="connsiteY108" fmla="*/ 11335 h 525836"/>
              <a:gd name="connsiteX109" fmla="*/ 416786 w 458981"/>
              <a:gd name="connsiteY109" fmla="*/ 52807 h 525836"/>
              <a:gd name="connsiteX110" fmla="*/ 407287 w 458981"/>
              <a:gd name="connsiteY110" fmla="*/ 61340 h 525836"/>
              <a:gd name="connsiteX111" fmla="*/ 400131 w 458981"/>
              <a:gd name="connsiteY111" fmla="*/ 49756 h 525836"/>
              <a:gd name="connsiteX112" fmla="*/ 402074 w 458981"/>
              <a:gd name="connsiteY112" fmla="*/ 32740 h 525836"/>
              <a:gd name="connsiteX113" fmla="*/ 392292 w 458981"/>
              <a:gd name="connsiteY113" fmla="*/ 40579 h 525836"/>
              <a:gd name="connsiteX114" fmla="*/ 52647 w 458981"/>
              <a:gd name="connsiteY114" fmla="*/ 234239 h 525836"/>
              <a:gd name="connsiteX115" fmla="*/ 50575 w 458981"/>
              <a:gd name="connsiteY115" fmla="*/ 234999 h 525836"/>
              <a:gd name="connsiteX116" fmla="*/ 36533 w 458981"/>
              <a:gd name="connsiteY116" fmla="*/ 230095 h 525836"/>
              <a:gd name="connsiteX117" fmla="*/ 44938 w 458981"/>
              <a:gd name="connsiteY117" fmla="*/ 218717 h 525836"/>
              <a:gd name="connsiteX118" fmla="*/ 150945 w 458981"/>
              <a:gd name="connsiteY118" fmla="*/ 174697 h 525836"/>
              <a:gd name="connsiteX119" fmla="*/ 379923 w 458981"/>
              <a:gd name="connsiteY119" fmla="*/ 27888 h 525836"/>
              <a:gd name="connsiteX120" fmla="*/ 388778 w 458981"/>
              <a:gd name="connsiteY120" fmla="*/ 19727 h 525836"/>
              <a:gd name="connsiteX121" fmla="*/ 388791 w 458981"/>
              <a:gd name="connsiteY121" fmla="*/ 19727 h 525836"/>
              <a:gd name="connsiteX122" fmla="*/ 388791 w 458981"/>
              <a:gd name="connsiteY122" fmla="*/ 19715 h 525836"/>
              <a:gd name="connsiteX123" fmla="*/ 388778 w 458981"/>
              <a:gd name="connsiteY123" fmla="*/ 19727 h 525836"/>
              <a:gd name="connsiteX124" fmla="*/ 371196 w 458981"/>
              <a:gd name="connsiteY124" fmla="*/ 19419 h 525836"/>
              <a:gd name="connsiteX125" fmla="*/ 361826 w 458981"/>
              <a:gd name="connsiteY125" fmla="*/ 12146 h 525836"/>
              <a:gd name="connsiteX126" fmla="*/ 370179 w 458981"/>
              <a:gd name="connsiteY126" fmla="*/ 2725 h 525836"/>
              <a:gd name="connsiteX127" fmla="*/ 413182 w 458981"/>
              <a:gd name="connsiteY127" fmla="*/ 9 h 52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458981" h="525836">
                <a:moveTo>
                  <a:pt x="44513" y="429688"/>
                </a:moveTo>
                <a:lnTo>
                  <a:pt x="44526" y="429714"/>
                </a:lnTo>
                <a:lnTo>
                  <a:pt x="44513" y="429714"/>
                </a:lnTo>
                <a:close/>
                <a:moveTo>
                  <a:pt x="13674" y="429624"/>
                </a:moveTo>
                <a:lnTo>
                  <a:pt x="44513" y="429714"/>
                </a:lnTo>
                <a:lnTo>
                  <a:pt x="44513" y="475935"/>
                </a:lnTo>
                <a:cubicBezTo>
                  <a:pt x="44513" y="479255"/>
                  <a:pt x="43471" y="483104"/>
                  <a:pt x="44796" y="485755"/>
                </a:cubicBezTo>
                <a:cubicBezTo>
                  <a:pt x="46817" y="489797"/>
                  <a:pt x="50485" y="493002"/>
                  <a:pt x="53446" y="496567"/>
                </a:cubicBezTo>
                <a:cubicBezTo>
                  <a:pt x="56367" y="493028"/>
                  <a:pt x="61542" y="489642"/>
                  <a:pt x="61799" y="485923"/>
                </a:cubicBezTo>
                <a:cubicBezTo>
                  <a:pt x="62803" y="471623"/>
                  <a:pt x="62224" y="457207"/>
                  <a:pt x="62237" y="442843"/>
                </a:cubicBezTo>
                <a:cubicBezTo>
                  <a:pt x="62237" y="438891"/>
                  <a:pt x="62237" y="434953"/>
                  <a:pt x="62237" y="430345"/>
                </a:cubicBezTo>
                <a:lnTo>
                  <a:pt x="88494" y="430345"/>
                </a:lnTo>
                <a:cubicBezTo>
                  <a:pt x="88494" y="439110"/>
                  <a:pt x="87503" y="447644"/>
                  <a:pt x="88906" y="455765"/>
                </a:cubicBezTo>
                <a:cubicBezTo>
                  <a:pt x="89639" y="460039"/>
                  <a:pt x="94119" y="466281"/>
                  <a:pt x="97697" y="466873"/>
                </a:cubicBezTo>
                <a:cubicBezTo>
                  <a:pt x="104403" y="467993"/>
                  <a:pt x="106346" y="461879"/>
                  <a:pt x="106230" y="455637"/>
                </a:cubicBezTo>
                <a:cubicBezTo>
                  <a:pt x="106076" y="447566"/>
                  <a:pt x="106192" y="439483"/>
                  <a:pt x="106192" y="430525"/>
                </a:cubicBezTo>
                <a:lnTo>
                  <a:pt x="132603" y="430525"/>
                </a:lnTo>
                <a:cubicBezTo>
                  <a:pt x="132603" y="448261"/>
                  <a:pt x="132681" y="465522"/>
                  <a:pt x="132565" y="482782"/>
                </a:cubicBezTo>
                <a:cubicBezTo>
                  <a:pt x="132513" y="489552"/>
                  <a:pt x="133311" y="496413"/>
                  <a:pt x="141665" y="496323"/>
                </a:cubicBezTo>
                <a:cubicBezTo>
                  <a:pt x="150237" y="496220"/>
                  <a:pt x="150276" y="488960"/>
                  <a:pt x="150263" y="482435"/>
                </a:cubicBezTo>
                <a:cubicBezTo>
                  <a:pt x="150211" y="465509"/>
                  <a:pt x="150250" y="448570"/>
                  <a:pt x="150250" y="430666"/>
                </a:cubicBezTo>
                <a:lnTo>
                  <a:pt x="176649" y="430666"/>
                </a:lnTo>
                <a:cubicBezTo>
                  <a:pt x="176649" y="439149"/>
                  <a:pt x="176713" y="447502"/>
                  <a:pt x="176623" y="455855"/>
                </a:cubicBezTo>
                <a:cubicBezTo>
                  <a:pt x="176558" y="462162"/>
                  <a:pt x="178605" y="467285"/>
                  <a:pt x="185620" y="467195"/>
                </a:cubicBezTo>
                <a:cubicBezTo>
                  <a:pt x="192647" y="467105"/>
                  <a:pt x="194462" y="461918"/>
                  <a:pt x="194321" y="455624"/>
                </a:cubicBezTo>
                <a:cubicBezTo>
                  <a:pt x="194153" y="447541"/>
                  <a:pt x="194282" y="439458"/>
                  <a:pt x="194282" y="430499"/>
                </a:cubicBezTo>
                <a:lnTo>
                  <a:pt x="220642" y="430499"/>
                </a:lnTo>
                <a:cubicBezTo>
                  <a:pt x="220642" y="448107"/>
                  <a:pt x="220732" y="465329"/>
                  <a:pt x="220604" y="482550"/>
                </a:cubicBezTo>
                <a:cubicBezTo>
                  <a:pt x="220552" y="489243"/>
                  <a:pt x="220977" y="496207"/>
                  <a:pt x="229395" y="496310"/>
                </a:cubicBezTo>
                <a:cubicBezTo>
                  <a:pt x="237825" y="496413"/>
                  <a:pt x="238456" y="489527"/>
                  <a:pt x="238404" y="482782"/>
                </a:cubicBezTo>
                <a:cubicBezTo>
                  <a:pt x="238276" y="465535"/>
                  <a:pt x="238366" y="448274"/>
                  <a:pt x="238366" y="430422"/>
                </a:cubicBezTo>
                <a:lnTo>
                  <a:pt x="264713" y="430422"/>
                </a:lnTo>
                <a:cubicBezTo>
                  <a:pt x="264713" y="438917"/>
                  <a:pt x="264842" y="446614"/>
                  <a:pt x="264675" y="454324"/>
                </a:cubicBezTo>
                <a:cubicBezTo>
                  <a:pt x="264533" y="460721"/>
                  <a:pt x="265370" y="467079"/>
                  <a:pt x="273170" y="467195"/>
                </a:cubicBezTo>
                <a:cubicBezTo>
                  <a:pt x="281613" y="467324"/>
                  <a:pt x="282578" y="460669"/>
                  <a:pt x="282463" y="453848"/>
                </a:cubicBezTo>
                <a:cubicBezTo>
                  <a:pt x="282334" y="446202"/>
                  <a:pt x="282437" y="438557"/>
                  <a:pt x="282437" y="430319"/>
                </a:cubicBezTo>
                <a:lnTo>
                  <a:pt x="308758" y="430319"/>
                </a:lnTo>
                <a:cubicBezTo>
                  <a:pt x="308758" y="447940"/>
                  <a:pt x="308836" y="465097"/>
                  <a:pt x="308720" y="482254"/>
                </a:cubicBezTo>
                <a:cubicBezTo>
                  <a:pt x="308681" y="488832"/>
                  <a:pt x="308720" y="496155"/>
                  <a:pt x="317137" y="496323"/>
                </a:cubicBezTo>
                <a:cubicBezTo>
                  <a:pt x="326225" y="496516"/>
                  <a:pt x="326533" y="488999"/>
                  <a:pt x="326469" y="481933"/>
                </a:cubicBezTo>
                <a:cubicBezTo>
                  <a:pt x="326340" y="465020"/>
                  <a:pt x="326430" y="448107"/>
                  <a:pt x="326430" y="430422"/>
                </a:cubicBezTo>
                <a:lnTo>
                  <a:pt x="352829" y="430422"/>
                </a:lnTo>
                <a:cubicBezTo>
                  <a:pt x="352829" y="438119"/>
                  <a:pt x="352932" y="445687"/>
                  <a:pt x="352803" y="453243"/>
                </a:cubicBezTo>
                <a:cubicBezTo>
                  <a:pt x="352688" y="459781"/>
                  <a:pt x="352636" y="467105"/>
                  <a:pt x="361208" y="467234"/>
                </a:cubicBezTo>
                <a:cubicBezTo>
                  <a:pt x="370411" y="467362"/>
                  <a:pt x="370566" y="459704"/>
                  <a:pt x="370527" y="452766"/>
                </a:cubicBezTo>
                <a:cubicBezTo>
                  <a:pt x="370476" y="445481"/>
                  <a:pt x="370527" y="438196"/>
                  <a:pt x="370527" y="430319"/>
                </a:cubicBezTo>
                <a:lnTo>
                  <a:pt x="396797" y="430319"/>
                </a:lnTo>
                <a:cubicBezTo>
                  <a:pt x="396797" y="445559"/>
                  <a:pt x="396797" y="460180"/>
                  <a:pt x="396797" y="474802"/>
                </a:cubicBezTo>
                <a:cubicBezTo>
                  <a:pt x="396797" y="478483"/>
                  <a:pt x="395729" y="482653"/>
                  <a:pt x="397093" y="485730"/>
                </a:cubicBezTo>
                <a:cubicBezTo>
                  <a:pt x="398908" y="489784"/>
                  <a:pt x="402641" y="492963"/>
                  <a:pt x="405550" y="496516"/>
                </a:cubicBezTo>
                <a:cubicBezTo>
                  <a:pt x="408523" y="492976"/>
                  <a:pt x="413774" y="489604"/>
                  <a:pt x="414057" y="485871"/>
                </a:cubicBezTo>
                <a:cubicBezTo>
                  <a:pt x="415074" y="471945"/>
                  <a:pt x="414456" y="457902"/>
                  <a:pt x="414444" y="443898"/>
                </a:cubicBezTo>
                <a:cubicBezTo>
                  <a:pt x="414444" y="439573"/>
                  <a:pt x="414444" y="435236"/>
                  <a:pt x="414444" y="429843"/>
                </a:cubicBezTo>
                <a:cubicBezTo>
                  <a:pt x="427096" y="429843"/>
                  <a:pt x="438526" y="429045"/>
                  <a:pt x="449736" y="430319"/>
                </a:cubicBezTo>
                <a:cubicBezTo>
                  <a:pt x="453121" y="430705"/>
                  <a:pt x="458360" y="436742"/>
                  <a:pt x="458476" y="440320"/>
                </a:cubicBezTo>
                <a:cubicBezTo>
                  <a:pt x="459248" y="464981"/>
                  <a:pt x="458913" y="489681"/>
                  <a:pt x="458888" y="514368"/>
                </a:cubicBezTo>
                <a:cubicBezTo>
                  <a:pt x="458888" y="523713"/>
                  <a:pt x="453212" y="525862"/>
                  <a:pt x="445013" y="525836"/>
                </a:cubicBezTo>
                <a:cubicBezTo>
                  <a:pt x="401907" y="525682"/>
                  <a:pt x="358801" y="525759"/>
                  <a:pt x="315696" y="525759"/>
                </a:cubicBezTo>
                <a:cubicBezTo>
                  <a:pt x="216215" y="525759"/>
                  <a:pt x="116746" y="525759"/>
                  <a:pt x="17265" y="525759"/>
                </a:cubicBezTo>
                <a:cubicBezTo>
                  <a:pt x="1678" y="525759"/>
                  <a:pt x="146" y="524240"/>
                  <a:pt x="120" y="508769"/>
                </a:cubicBezTo>
                <a:cubicBezTo>
                  <a:pt x="82" y="487030"/>
                  <a:pt x="352" y="465290"/>
                  <a:pt x="5" y="443551"/>
                </a:cubicBezTo>
                <a:cubicBezTo>
                  <a:pt x="-150" y="433743"/>
                  <a:pt x="3621" y="429225"/>
                  <a:pt x="13674" y="429624"/>
                </a:cubicBezTo>
                <a:close/>
                <a:moveTo>
                  <a:pt x="92947" y="280369"/>
                </a:moveTo>
                <a:cubicBezTo>
                  <a:pt x="101635" y="280176"/>
                  <a:pt x="105753" y="283819"/>
                  <a:pt x="105689" y="292803"/>
                </a:cubicBezTo>
                <a:cubicBezTo>
                  <a:pt x="105496" y="319974"/>
                  <a:pt x="105483" y="347158"/>
                  <a:pt x="105689" y="374329"/>
                </a:cubicBezTo>
                <a:cubicBezTo>
                  <a:pt x="105753" y="383197"/>
                  <a:pt x="102034" y="387123"/>
                  <a:pt x="93152" y="386866"/>
                </a:cubicBezTo>
                <a:cubicBezTo>
                  <a:pt x="83242" y="386583"/>
                  <a:pt x="73318" y="386531"/>
                  <a:pt x="63407" y="386879"/>
                </a:cubicBezTo>
                <a:cubicBezTo>
                  <a:pt x="54153" y="387213"/>
                  <a:pt x="49867" y="383545"/>
                  <a:pt x="50137" y="373956"/>
                </a:cubicBezTo>
                <a:cubicBezTo>
                  <a:pt x="50523" y="360377"/>
                  <a:pt x="50240" y="346785"/>
                  <a:pt x="50240" y="333193"/>
                </a:cubicBezTo>
                <a:lnTo>
                  <a:pt x="50227" y="333206"/>
                </a:lnTo>
                <a:cubicBezTo>
                  <a:pt x="50227" y="319614"/>
                  <a:pt x="50369" y="306022"/>
                  <a:pt x="50176" y="292442"/>
                </a:cubicBezTo>
                <a:cubicBezTo>
                  <a:pt x="50060" y="284128"/>
                  <a:pt x="53754" y="280253"/>
                  <a:pt x="62094" y="280382"/>
                </a:cubicBezTo>
                <a:cubicBezTo>
                  <a:pt x="72378" y="280537"/>
                  <a:pt x="82662" y="280588"/>
                  <a:pt x="92947" y="280369"/>
                </a:cubicBezTo>
                <a:close/>
                <a:moveTo>
                  <a:pt x="167137" y="224702"/>
                </a:moveTo>
                <a:cubicBezTo>
                  <a:pt x="176674" y="225268"/>
                  <a:pt x="186289" y="225011"/>
                  <a:pt x="195852" y="224702"/>
                </a:cubicBezTo>
                <a:cubicBezTo>
                  <a:pt x="204618" y="224419"/>
                  <a:pt x="208814" y="228151"/>
                  <a:pt x="208788" y="237045"/>
                </a:cubicBezTo>
                <a:cubicBezTo>
                  <a:pt x="208698" y="283073"/>
                  <a:pt x="208711" y="329100"/>
                  <a:pt x="208724" y="375128"/>
                </a:cubicBezTo>
                <a:cubicBezTo>
                  <a:pt x="208724" y="383442"/>
                  <a:pt x="204695" y="387098"/>
                  <a:pt x="196380" y="386879"/>
                </a:cubicBezTo>
                <a:cubicBezTo>
                  <a:pt x="186444" y="386622"/>
                  <a:pt x="176481" y="386506"/>
                  <a:pt x="166558" y="386956"/>
                </a:cubicBezTo>
                <a:cubicBezTo>
                  <a:pt x="156299" y="387420"/>
                  <a:pt x="152927" y="382464"/>
                  <a:pt x="153043" y="372888"/>
                </a:cubicBezTo>
                <a:cubicBezTo>
                  <a:pt x="153313" y="350428"/>
                  <a:pt x="153133" y="327968"/>
                  <a:pt x="153146" y="305507"/>
                </a:cubicBezTo>
                <a:lnTo>
                  <a:pt x="153133" y="305494"/>
                </a:lnTo>
                <a:cubicBezTo>
                  <a:pt x="153146" y="283407"/>
                  <a:pt x="153390" y="261307"/>
                  <a:pt x="153043" y="239220"/>
                </a:cubicBezTo>
                <a:cubicBezTo>
                  <a:pt x="152875" y="229104"/>
                  <a:pt x="156286" y="224058"/>
                  <a:pt x="167137" y="224702"/>
                </a:cubicBezTo>
                <a:close/>
                <a:moveTo>
                  <a:pt x="298641" y="166330"/>
                </a:moveTo>
                <a:cubicBezTo>
                  <a:pt x="308024" y="166098"/>
                  <a:pt x="311783" y="170307"/>
                  <a:pt x="311718" y="179665"/>
                </a:cubicBezTo>
                <a:cubicBezTo>
                  <a:pt x="311461" y="212036"/>
                  <a:pt x="311615" y="244407"/>
                  <a:pt x="311615" y="276778"/>
                </a:cubicBezTo>
                <a:lnTo>
                  <a:pt x="311577" y="276778"/>
                </a:lnTo>
                <a:cubicBezTo>
                  <a:pt x="311577" y="308789"/>
                  <a:pt x="311319" y="340787"/>
                  <a:pt x="311718" y="372784"/>
                </a:cubicBezTo>
                <a:cubicBezTo>
                  <a:pt x="311847" y="383377"/>
                  <a:pt x="307600" y="387445"/>
                  <a:pt x="297290" y="386956"/>
                </a:cubicBezTo>
                <a:cubicBezTo>
                  <a:pt x="287379" y="386479"/>
                  <a:pt x="277430" y="386724"/>
                  <a:pt x="267493" y="386814"/>
                </a:cubicBezTo>
                <a:cubicBezTo>
                  <a:pt x="259616" y="386891"/>
                  <a:pt x="256141" y="383043"/>
                  <a:pt x="256141" y="375307"/>
                </a:cubicBezTo>
                <a:cubicBezTo>
                  <a:pt x="256166" y="309458"/>
                  <a:pt x="256141" y="243609"/>
                  <a:pt x="256102" y="177760"/>
                </a:cubicBezTo>
                <a:cubicBezTo>
                  <a:pt x="256102" y="169947"/>
                  <a:pt x="260131" y="166356"/>
                  <a:pt x="267738" y="166369"/>
                </a:cubicBezTo>
                <a:cubicBezTo>
                  <a:pt x="278034" y="166369"/>
                  <a:pt x="288344" y="166587"/>
                  <a:pt x="298641" y="166330"/>
                </a:cubicBezTo>
                <a:close/>
                <a:moveTo>
                  <a:pt x="372471" y="114151"/>
                </a:moveTo>
                <a:cubicBezTo>
                  <a:pt x="382034" y="114550"/>
                  <a:pt x="391636" y="114601"/>
                  <a:pt x="401199" y="114151"/>
                </a:cubicBezTo>
                <a:cubicBezTo>
                  <a:pt x="411303" y="113662"/>
                  <a:pt x="414946" y="118192"/>
                  <a:pt x="414894" y="127974"/>
                </a:cubicBezTo>
                <a:cubicBezTo>
                  <a:pt x="414662" y="169227"/>
                  <a:pt x="414791" y="210492"/>
                  <a:pt x="414791" y="251757"/>
                </a:cubicBezTo>
                <a:lnTo>
                  <a:pt x="414791" y="251731"/>
                </a:lnTo>
                <a:cubicBezTo>
                  <a:pt x="414791" y="291516"/>
                  <a:pt x="414817" y="331301"/>
                  <a:pt x="414778" y="371086"/>
                </a:cubicBezTo>
                <a:cubicBezTo>
                  <a:pt x="414765" y="385244"/>
                  <a:pt x="413169" y="386750"/>
                  <a:pt x="398754" y="386802"/>
                </a:cubicBezTo>
                <a:cubicBezTo>
                  <a:pt x="390284" y="386828"/>
                  <a:pt x="381777" y="386377"/>
                  <a:pt x="373346" y="386918"/>
                </a:cubicBezTo>
                <a:cubicBezTo>
                  <a:pt x="362637" y="387587"/>
                  <a:pt x="359188" y="382799"/>
                  <a:pt x="359226" y="372502"/>
                </a:cubicBezTo>
                <a:cubicBezTo>
                  <a:pt x="359497" y="313191"/>
                  <a:pt x="359329" y="253881"/>
                  <a:pt x="359316" y="194570"/>
                </a:cubicBezTo>
                <a:cubicBezTo>
                  <a:pt x="359316" y="172097"/>
                  <a:pt x="359561" y="149624"/>
                  <a:pt x="359252" y="127164"/>
                </a:cubicBezTo>
                <a:cubicBezTo>
                  <a:pt x="359123" y="117665"/>
                  <a:pt x="363036" y="113752"/>
                  <a:pt x="372471" y="114151"/>
                </a:cubicBezTo>
                <a:close/>
                <a:moveTo>
                  <a:pt x="413182" y="9"/>
                </a:moveTo>
                <a:cubicBezTo>
                  <a:pt x="420531" y="-236"/>
                  <a:pt x="424110" y="4128"/>
                  <a:pt x="423170" y="11335"/>
                </a:cubicBezTo>
                <a:cubicBezTo>
                  <a:pt x="421381" y="25211"/>
                  <a:pt x="419733" y="39163"/>
                  <a:pt x="416786" y="52807"/>
                </a:cubicBezTo>
                <a:cubicBezTo>
                  <a:pt x="416065" y="56179"/>
                  <a:pt x="410582" y="58521"/>
                  <a:pt x="407287" y="61340"/>
                </a:cubicBezTo>
                <a:cubicBezTo>
                  <a:pt x="404777" y="57505"/>
                  <a:pt x="400903" y="53913"/>
                  <a:pt x="400131" y="49756"/>
                </a:cubicBezTo>
                <a:cubicBezTo>
                  <a:pt x="399242" y="45007"/>
                  <a:pt x="401122" y="39742"/>
                  <a:pt x="402074" y="32740"/>
                </a:cubicBezTo>
                <a:cubicBezTo>
                  <a:pt x="397839" y="36125"/>
                  <a:pt x="394995" y="38262"/>
                  <a:pt x="392292" y="40579"/>
                </a:cubicBezTo>
                <a:cubicBezTo>
                  <a:pt x="291562" y="127035"/>
                  <a:pt x="177549" y="190207"/>
                  <a:pt x="52647" y="234239"/>
                </a:cubicBezTo>
                <a:cubicBezTo>
                  <a:pt x="51952" y="234484"/>
                  <a:pt x="51257" y="234741"/>
                  <a:pt x="50575" y="234999"/>
                </a:cubicBezTo>
                <a:cubicBezTo>
                  <a:pt x="44371" y="237444"/>
                  <a:pt x="37678" y="237599"/>
                  <a:pt x="36533" y="230095"/>
                </a:cubicBezTo>
                <a:cubicBezTo>
                  <a:pt x="36018" y="226697"/>
                  <a:pt x="41025" y="220390"/>
                  <a:pt x="44938" y="218717"/>
                </a:cubicBezTo>
                <a:cubicBezTo>
                  <a:pt x="80127" y="203696"/>
                  <a:pt x="116167" y="190580"/>
                  <a:pt x="150945" y="174697"/>
                </a:cubicBezTo>
                <a:cubicBezTo>
                  <a:pt x="234183" y="136701"/>
                  <a:pt x="310406" y="87443"/>
                  <a:pt x="379923" y="27888"/>
                </a:cubicBezTo>
                <a:lnTo>
                  <a:pt x="388778" y="19727"/>
                </a:lnTo>
                <a:lnTo>
                  <a:pt x="388791" y="19727"/>
                </a:lnTo>
                <a:lnTo>
                  <a:pt x="388791" y="19715"/>
                </a:lnTo>
                <a:lnTo>
                  <a:pt x="388778" y="19727"/>
                </a:lnTo>
                <a:lnTo>
                  <a:pt x="371196" y="19419"/>
                </a:lnTo>
                <a:cubicBezTo>
                  <a:pt x="367682" y="18492"/>
                  <a:pt x="364928" y="14669"/>
                  <a:pt x="361826" y="12146"/>
                </a:cubicBezTo>
                <a:cubicBezTo>
                  <a:pt x="364593" y="8864"/>
                  <a:pt x="367052" y="3111"/>
                  <a:pt x="370179" y="2725"/>
                </a:cubicBezTo>
                <a:cubicBezTo>
                  <a:pt x="384415" y="961"/>
                  <a:pt x="398818" y="498"/>
                  <a:pt x="413182" y="9"/>
                </a:cubicBezTo>
                <a:close/>
              </a:path>
            </a:pathLst>
          </a:custGeom>
          <a:solidFill>
            <a:schemeClr val="tx1"/>
          </a:solidFill>
          <a:ln w="128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2F0277E-8F83-4358-A0C2-24610B532AF0}"/>
              </a:ext>
            </a:extLst>
          </p:cNvPr>
          <p:cNvSpPr/>
          <p:nvPr/>
        </p:nvSpPr>
        <p:spPr>
          <a:xfrm>
            <a:off x="12447251" y="5642563"/>
            <a:ext cx="516443" cy="559187"/>
          </a:xfrm>
          <a:custGeom>
            <a:avLst/>
            <a:gdLst>
              <a:gd name="connsiteX0" fmla="*/ 260781 w 521605"/>
              <a:gd name="connsiteY0" fmla="*/ 394026 h 564775"/>
              <a:gd name="connsiteX1" fmla="*/ 327636 w 521605"/>
              <a:gd name="connsiteY1" fmla="*/ 476328 h 564775"/>
              <a:gd name="connsiteX2" fmla="*/ 292581 w 521605"/>
              <a:gd name="connsiteY2" fmla="*/ 476328 h 564775"/>
              <a:gd name="connsiteX3" fmla="*/ 292581 w 521605"/>
              <a:gd name="connsiteY3" fmla="*/ 564775 h 564775"/>
              <a:gd name="connsiteX4" fmla="*/ 229420 w 521605"/>
              <a:gd name="connsiteY4" fmla="*/ 564775 h 564775"/>
              <a:gd name="connsiteX5" fmla="*/ 229420 w 521605"/>
              <a:gd name="connsiteY5" fmla="*/ 476881 h 564775"/>
              <a:gd name="connsiteX6" fmla="*/ 193515 w 521605"/>
              <a:gd name="connsiteY6" fmla="*/ 476881 h 564775"/>
              <a:gd name="connsiteX7" fmla="*/ 260781 w 521605"/>
              <a:gd name="connsiteY7" fmla="*/ 394026 h 564775"/>
              <a:gd name="connsiteX8" fmla="*/ 58927 w 521605"/>
              <a:gd name="connsiteY8" fmla="*/ 321436 h 564775"/>
              <a:gd name="connsiteX9" fmla="*/ 163925 w 521605"/>
              <a:gd name="connsiteY9" fmla="*/ 338228 h 564775"/>
              <a:gd name="connsiteX10" fmla="*/ 125966 w 521605"/>
              <a:gd name="connsiteY10" fmla="*/ 437563 h 564775"/>
              <a:gd name="connsiteX11" fmla="*/ 108056 w 521605"/>
              <a:gd name="connsiteY11" fmla="*/ 406981 h 564775"/>
              <a:gd name="connsiteX12" fmla="*/ 31559 w 521605"/>
              <a:gd name="connsiteY12" fmla="*/ 451070 h 564775"/>
              <a:gd name="connsiteX13" fmla="*/ 0 w 521605"/>
              <a:gd name="connsiteY13" fmla="*/ 396433 h 564775"/>
              <a:gd name="connsiteX14" fmla="*/ 76426 w 521605"/>
              <a:gd name="connsiteY14" fmla="*/ 352188 h 564775"/>
              <a:gd name="connsiteX15" fmla="*/ 58941 w 521605"/>
              <a:gd name="connsiteY15" fmla="*/ 321450 h 564775"/>
              <a:gd name="connsiteX16" fmla="*/ 462678 w 521605"/>
              <a:gd name="connsiteY16" fmla="*/ 321408 h 564775"/>
              <a:gd name="connsiteX17" fmla="*/ 445108 w 521605"/>
              <a:gd name="connsiteY17" fmla="*/ 352146 h 564775"/>
              <a:gd name="connsiteX18" fmla="*/ 521563 w 521605"/>
              <a:gd name="connsiteY18" fmla="*/ 396405 h 564775"/>
              <a:gd name="connsiteX19" fmla="*/ 521563 w 521605"/>
              <a:gd name="connsiteY19" fmla="*/ 396419 h 564775"/>
              <a:gd name="connsiteX20" fmla="*/ 490018 w 521605"/>
              <a:gd name="connsiteY20" fmla="*/ 451084 h 564775"/>
              <a:gd name="connsiteX21" fmla="*/ 413521 w 521605"/>
              <a:gd name="connsiteY21" fmla="*/ 406995 h 564775"/>
              <a:gd name="connsiteX22" fmla="*/ 395597 w 521605"/>
              <a:gd name="connsiteY22" fmla="*/ 437520 h 564775"/>
              <a:gd name="connsiteX23" fmla="*/ 357624 w 521605"/>
              <a:gd name="connsiteY23" fmla="*/ 338242 h 564775"/>
              <a:gd name="connsiteX24" fmla="*/ 462678 w 521605"/>
              <a:gd name="connsiteY24" fmla="*/ 321408 h 564775"/>
              <a:gd name="connsiteX25" fmla="*/ 260611 w 521605"/>
              <a:gd name="connsiteY25" fmla="*/ 228062 h 564775"/>
              <a:gd name="connsiteX26" fmla="*/ 314767 w 521605"/>
              <a:gd name="connsiteY26" fmla="*/ 282472 h 564775"/>
              <a:gd name="connsiteX27" fmla="*/ 260951 w 521605"/>
              <a:gd name="connsiteY27" fmla="*/ 336387 h 564775"/>
              <a:gd name="connsiteX28" fmla="*/ 206781 w 521605"/>
              <a:gd name="connsiteY28" fmla="*/ 282104 h 564775"/>
              <a:gd name="connsiteX29" fmla="*/ 260611 w 521605"/>
              <a:gd name="connsiteY29" fmla="*/ 228062 h 564775"/>
              <a:gd name="connsiteX30" fmla="*/ 489975 w 521605"/>
              <a:gd name="connsiteY30" fmla="*/ 113507 h 564775"/>
              <a:gd name="connsiteX31" fmla="*/ 521605 w 521605"/>
              <a:gd name="connsiteY31" fmla="*/ 168087 h 564775"/>
              <a:gd name="connsiteX32" fmla="*/ 445122 w 521605"/>
              <a:gd name="connsiteY32" fmla="*/ 212403 h 564775"/>
              <a:gd name="connsiteX33" fmla="*/ 462678 w 521605"/>
              <a:gd name="connsiteY33" fmla="*/ 243155 h 564775"/>
              <a:gd name="connsiteX34" fmla="*/ 357652 w 521605"/>
              <a:gd name="connsiteY34" fmla="*/ 226335 h 564775"/>
              <a:gd name="connsiteX35" fmla="*/ 395596 w 521605"/>
              <a:gd name="connsiteY35" fmla="*/ 126986 h 564775"/>
              <a:gd name="connsiteX36" fmla="*/ 413492 w 521605"/>
              <a:gd name="connsiteY36" fmla="*/ 157582 h 564775"/>
              <a:gd name="connsiteX37" fmla="*/ 489975 w 521605"/>
              <a:gd name="connsiteY37" fmla="*/ 113507 h 564775"/>
              <a:gd name="connsiteX38" fmla="*/ 31502 w 521605"/>
              <a:gd name="connsiteY38" fmla="*/ 113493 h 564775"/>
              <a:gd name="connsiteX39" fmla="*/ 108028 w 521605"/>
              <a:gd name="connsiteY39" fmla="*/ 157568 h 564775"/>
              <a:gd name="connsiteX40" fmla="*/ 125966 w 521605"/>
              <a:gd name="connsiteY40" fmla="*/ 127057 h 564775"/>
              <a:gd name="connsiteX41" fmla="*/ 163953 w 521605"/>
              <a:gd name="connsiteY41" fmla="*/ 226335 h 564775"/>
              <a:gd name="connsiteX42" fmla="*/ 163939 w 521605"/>
              <a:gd name="connsiteY42" fmla="*/ 226335 h 564775"/>
              <a:gd name="connsiteX43" fmla="*/ 58969 w 521605"/>
              <a:gd name="connsiteY43" fmla="*/ 243155 h 564775"/>
              <a:gd name="connsiteX44" fmla="*/ 76398 w 521605"/>
              <a:gd name="connsiteY44" fmla="*/ 212361 h 564775"/>
              <a:gd name="connsiteX45" fmla="*/ 14 w 521605"/>
              <a:gd name="connsiteY45" fmla="*/ 168158 h 564775"/>
              <a:gd name="connsiteX46" fmla="*/ 31502 w 521605"/>
              <a:gd name="connsiteY46" fmla="*/ 113493 h 564775"/>
              <a:gd name="connsiteX47" fmla="*/ 229222 w 521605"/>
              <a:gd name="connsiteY47" fmla="*/ 0 h 564775"/>
              <a:gd name="connsiteX48" fmla="*/ 292000 w 521605"/>
              <a:gd name="connsiteY48" fmla="*/ 0 h 564775"/>
              <a:gd name="connsiteX49" fmla="*/ 292000 w 521605"/>
              <a:gd name="connsiteY49" fmla="*/ 87498 h 564775"/>
              <a:gd name="connsiteX50" fmla="*/ 328231 w 521605"/>
              <a:gd name="connsiteY50" fmla="*/ 87498 h 564775"/>
              <a:gd name="connsiteX51" fmla="*/ 260795 w 521605"/>
              <a:gd name="connsiteY51" fmla="*/ 170509 h 564775"/>
              <a:gd name="connsiteX52" fmla="*/ 193685 w 521605"/>
              <a:gd name="connsiteY52" fmla="*/ 87937 h 564775"/>
              <a:gd name="connsiteX53" fmla="*/ 229222 w 521605"/>
              <a:gd name="connsiteY53" fmla="*/ 87937 h 56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21605" h="564775">
                <a:moveTo>
                  <a:pt x="260781" y="394026"/>
                </a:moveTo>
                <a:cubicBezTo>
                  <a:pt x="283094" y="421493"/>
                  <a:pt x="304898" y="448337"/>
                  <a:pt x="327636" y="476328"/>
                </a:cubicBezTo>
                <a:lnTo>
                  <a:pt x="292581" y="476328"/>
                </a:lnTo>
                <a:lnTo>
                  <a:pt x="292581" y="564775"/>
                </a:lnTo>
                <a:lnTo>
                  <a:pt x="229420" y="564775"/>
                </a:lnTo>
                <a:lnTo>
                  <a:pt x="229420" y="476881"/>
                </a:lnTo>
                <a:lnTo>
                  <a:pt x="193515" y="476881"/>
                </a:lnTo>
                <a:cubicBezTo>
                  <a:pt x="216551" y="448507"/>
                  <a:pt x="238425" y="421564"/>
                  <a:pt x="260781" y="394026"/>
                </a:cubicBezTo>
                <a:close/>
                <a:moveTo>
                  <a:pt x="58927" y="321436"/>
                </a:moveTo>
                <a:cubicBezTo>
                  <a:pt x="94393" y="327113"/>
                  <a:pt x="128699" y="332593"/>
                  <a:pt x="163925" y="338228"/>
                </a:cubicBezTo>
                <a:cubicBezTo>
                  <a:pt x="151225" y="371486"/>
                  <a:pt x="138751" y="404092"/>
                  <a:pt x="125966" y="437563"/>
                </a:cubicBezTo>
                <a:cubicBezTo>
                  <a:pt x="119722" y="426887"/>
                  <a:pt x="114031" y="417189"/>
                  <a:pt x="108056" y="406981"/>
                </a:cubicBezTo>
                <a:cubicBezTo>
                  <a:pt x="82430" y="421748"/>
                  <a:pt x="57228" y="436274"/>
                  <a:pt x="31559" y="451070"/>
                </a:cubicBezTo>
                <a:cubicBezTo>
                  <a:pt x="21025" y="432834"/>
                  <a:pt x="10690" y="414938"/>
                  <a:pt x="0" y="396433"/>
                </a:cubicBezTo>
                <a:cubicBezTo>
                  <a:pt x="25442" y="381694"/>
                  <a:pt x="50630" y="367125"/>
                  <a:pt x="76426" y="352188"/>
                </a:cubicBezTo>
                <a:cubicBezTo>
                  <a:pt x="70593" y="341937"/>
                  <a:pt x="65071" y="332225"/>
                  <a:pt x="58941" y="321450"/>
                </a:cubicBezTo>
                <a:close/>
                <a:moveTo>
                  <a:pt x="462678" y="321408"/>
                </a:moveTo>
                <a:cubicBezTo>
                  <a:pt x="456562" y="332112"/>
                  <a:pt x="451040" y="341768"/>
                  <a:pt x="445108" y="352146"/>
                </a:cubicBezTo>
                <a:cubicBezTo>
                  <a:pt x="470735" y="366984"/>
                  <a:pt x="495908" y="381553"/>
                  <a:pt x="521563" y="396405"/>
                </a:cubicBezTo>
                <a:lnTo>
                  <a:pt x="521563" y="396419"/>
                </a:lnTo>
                <a:cubicBezTo>
                  <a:pt x="510972" y="414768"/>
                  <a:pt x="500665" y="432650"/>
                  <a:pt x="490018" y="451084"/>
                </a:cubicBezTo>
                <a:cubicBezTo>
                  <a:pt x="464491" y="436374"/>
                  <a:pt x="439317" y="421861"/>
                  <a:pt x="413521" y="406995"/>
                </a:cubicBezTo>
                <a:cubicBezTo>
                  <a:pt x="407659" y="416977"/>
                  <a:pt x="401968" y="426661"/>
                  <a:pt x="395597" y="437520"/>
                </a:cubicBezTo>
                <a:cubicBezTo>
                  <a:pt x="382797" y="404064"/>
                  <a:pt x="370352" y="371528"/>
                  <a:pt x="357624" y="338242"/>
                </a:cubicBezTo>
                <a:cubicBezTo>
                  <a:pt x="392637" y="332636"/>
                  <a:pt x="426957" y="327142"/>
                  <a:pt x="462678" y="321408"/>
                </a:cubicBezTo>
                <a:close/>
                <a:moveTo>
                  <a:pt x="260611" y="228062"/>
                </a:moveTo>
                <a:cubicBezTo>
                  <a:pt x="290613" y="227878"/>
                  <a:pt x="314738" y="252131"/>
                  <a:pt x="314767" y="282472"/>
                </a:cubicBezTo>
                <a:cubicBezTo>
                  <a:pt x="314781" y="312347"/>
                  <a:pt x="290853" y="336317"/>
                  <a:pt x="260951" y="336387"/>
                </a:cubicBezTo>
                <a:cubicBezTo>
                  <a:pt x="230709" y="336444"/>
                  <a:pt x="206682" y="312375"/>
                  <a:pt x="206781" y="282104"/>
                </a:cubicBezTo>
                <a:cubicBezTo>
                  <a:pt x="206880" y="252160"/>
                  <a:pt x="230709" y="228246"/>
                  <a:pt x="260611" y="228062"/>
                </a:cubicBezTo>
                <a:close/>
                <a:moveTo>
                  <a:pt x="489975" y="113507"/>
                </a:moveTo>
                <a:cubicBezTo>
                  <a:pt x="500438" y="131559"/>
                  <a:pt x="510760" y="149384"/>
                  <a:pt x="521605" y="168087"/>
                </a:cubicBezTo>
                <a:cubicBezTo>
                  <a:pt x="496134" y="182840"/>
                  <a:pt x="470805" y="197522"/>
                  <a:pt x="445122" y="212403"/>
                </a:cubicBezTo>
                <a:cubicBezTo>
                  <a:pt x="451054" y="222795"/>
                  <a:pt x="456604" y="232522"/>
                  <a:pt x="462678" y="243155"/>
                </a:cubicBezTo>
                <a:cubicBezTo>
                  <a:pt x="427254" y="237477"/>
                  <a:pt x="392934" y="231984"/>
                  <a:pt x="357652" y="226335"/>
                </a:cubicBezTo>
                <a:cubicBezTo>
                  <a:pt x="370380" y="193006"/>
                  <a:pt x="382769" y="160569"/>
                  <a:pt x="395596" y="126986"/>
                </a:cubicBezTo>
                <a:cubicBezTo>
                  <a:pt x="401854" y="137675"/>
                  <a:pt x="407489" y="147317"/>
                  <a:pt x="413492" y="157582"/>
                </a:cubicBezTo>
                <a:cubicBezTo>
                  <a:pt x="439006" y="142886"/>
                  <a:pt x="464052" y="128444"/>
                  <a:pt x="489975" y="113507"/>
                </a:cubicBezTo>
                <a:close/>
                <a:moveTo>
                  <a:pt x="31502" y="113493"/>
                </a:moveTo>
                <a:cubicBezTo>
                  <a:pt x="56916" y="128133"/>
                  <a:pt x="82104" y="142631"/>
                  <a:pt x="108028" y="157568"/>
                </a:cubicBezTo>
                <a:cubicBezTo>
                  <a:pt x="113889" y="147586"/>
                  <a:pt x="119567" y="137930"/>
                  <a:pt x="125966" y="127057"/>
                </a:cubicBezTo>
                <a:cubicBezTo>
                  <a:pt x="138737" y="160428"/>
                  <a:pt x="151125" y="192822"/>
                  <a:pt x="163953" y="226335"/>
                </a:cubicBezTo>
                <a:lnTo>
                  <a:pt x="163939" y="226335"/>
                </a:lnTo>
                <a:cubicBezTo>
                  <a:pt x="128656" y="231984"/>
                  <a:pt x="94521" y="237449"/>
                  <a:pt x="58969" y="243155"/>
                </a:cubicBezTo>
                <a:cubicBezTo>
                  <a:pt x="65001" y="232494"/>
                  <a:pt x="70551" y="222710"/>
                  <a:pt x="76398" y="212361"/>
                </a:cubicBezTo>
                <a:cubicBezTo>
                  <a:pt x="50899" y="197608"/>
                  <a:pt x="25839" y="183109"/>
                  <a:pt x="14" y="168158"/>
                </a:cubicBezTo>
                <a:cubicBezTo>
                  <a:pt x="10392" y="150149"/>
                  <a:pt x="20671" y="132295"/>
                  <a:pt x="31502" y="113493"/>
                </a:cubicBezTo>
                <a:close/>
                <a:moveTo>
                  <a:pt x="229222" y="0"/>
                </a:moveTo>
                <a:lnTo>
                  <a:pt x="292000" y="0"/>
                </a:lnTo>
                <a:lnTo>
                  <a:pt x="292000" y="87498"/>
                </a:lnTo>
                <a:lnTo>
                  <a:pt x="328231" y="87498"/>
                </a:lnTo>
                <a:cubicBezTo>
                  <a:pt x="305082" y="115999"/>
                  <a:pt x="283264" y="142843"/>
                  <a:pt x="260795" y="170509"/>
                </a:cubicBezTo>
                <a:cubicBezTo>
                  <a:pt x="238425" y="142985"/>
                  <a:pt x="216522" y="116042"/>
                  <a:pt x="193685" y="87937"/>
                </a:cubicBezTo>
                <a:lnTo>
                  <a:pt x="229222" y="87937"/>
                </a:lnTo>
                <a:close/>
              </a:path>
            </a:pathLst>
          </a:custGeom>
          <a:solidFill>
            <a:schemeClr val="tx1"/>
          </a:solidFill>
          <a:ln w="139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78921BD-7DE2-48E5-8C0C-EAD046E4DADF}"/>
              </a:ext>
            </a:extLst>
          </p:cNvPr>
          <p:cNvSpPr/>
          <p:nvPr/>
        </p:nvSpPr>
        <p:spPr>
          <a:xfrm>
            <a:off x="4331627" y="5666353"/>
            <a:ext cx="505732" cy="518256"/>
          </a:xfrm>
          <a:custGeom>
            <a:avLst/>
            <a:gdLst>
              <a:gd name="connsiteX0" fmla="*/ 232126 w 464351"/>
              <a:gd name="connsiteY0" fmla="*/ 401166 h 475850"/>
              <a:gd name="connsiteX1" fmla="*/ 266012 w 464351"/>
              <a:gd name="connsiteY1" fmla="*/ 401166 h 475850"/>
              <a:gd name="connsiteX2" fmla="*/ 279992 w 464351"/>
              <a:gd name="connsiteY2" fmla="*/ 414898 h 475850"/>
              <a:gd name="connsiteX3" fmla="*/ 279407 w 464351"/>
              <a:gd name="connsiteY3" fmla="*/ 434748 h 475850"/>
              <a:gd name="connsiteX4" fmla="*/ 266659 w 464351"/>
              <a:gd name="connsiteY4" fmla="*/ 451000 h 475850"/>
              <a:gd name="connsiteX5" fmla="*/ 264954 w 464351"/>
              <a:gd name="connsiteY5" fmla="*/ 453185 h 475850"/>
              <a:gd name="connsiteX6" fmla="*/ 262140 w 464351"/>
              <a:gd name="connsiteY6" fmla="*/ 463991 h 475850"/>
              <a:gd name="connsiteX7" fmla="*/ 246840 w 464351"/>
              <a:gd name="connsiteY7" fmla="*/ 475836 h 475850"/>
              <a:gd name="connsiteX8" fmla="*/ 217305 w 464351"/>
              <a:gd name="connsiteY8" fmla="*/ 475836 h 475850"/>
              <a:gd name="connsiteX9" fmla="*/ 202142 w 464351"/>
              <a:gd name="connsiteY9" fmla="*/ 464215 h 475850"/>
              <a:gd name="connsiteX10" fmla="*/ 199316 w 464351"/>
              <a:gd name="connsiteY10" fmla="*/ 453092 h 475850"/>
              <a:gd name="connsiteX11" fmla="*/ 197859 w 464351"/>
              <a:gd name="connsiteY11" fmla="*/ 451044 h 475850"/>
              <a:gd name="connsiteX12" fmla="*/ 184433 w 464351"/>
              <a:gd name="connsiteY12" fmla="*/ 432233 h 475850"/>
              <a:gd name="connsiteX13" fmla="*/ 184340 w 464351"/>
              <a:gd name="connsiteY13" fmla="*/ 413591 h 475850"/>
              <a:gd name="connsiteX14" fmla="*/ 197305 w 464351"/>
              <a:gd name="connsiteY14" fmla="*/ 401185 h 475850"/>
              <a:gd name="connsiteX15" fmla="*/ 232126 w 464351"/>
              <a:gd name="connsiteY15" fmla="*/ 401166 h 475850"/>
              <a:gd name="connsiteX16" fmla="*/ 400375 w 464351"/>
              <a:gd name="connsiteY16" fmla="*/ 385487 h 475850"/>
              <a:gd name="connsiteX17" fmla="*/ 400375 w 464351"/>
              <a:gd name="connsiteY17" fmla="*/ 385493 h 475850"/>
              <a:gd name="connsiteX18" fmla="*/ 400374 w 464351"/>
              <a:gd name="connsiteY18" fmla="*/ 385490 h 475850"/>
              <a:gd name="connsiteX19" fmla="*/ 116162 w 464351"/>
              <a:gd name="connsiteY19" fmla="*/ 341461 h 475850"/>
              <a:gd name="connsiteX20" fmla="*/ 124067 w 464351"/>
              <a:gd name="connsiteY20" fmla="*/ 353791 h 475850"/>
              <a:gd name="connsiteX21" fmla="*/ 124061 w 464351"/>
              <a:gd name="connsiteY21" fmla="*/ 353791 h 475850"/>
              <a:gd name="connsiteX22" fmla="*/ 120109 w 464351"/>
              <a:gd name="connsiteY22" fmla="*/ 363290 h 475850"/>
              <a:gd name="connsiteX23" fmla="*/ 86894 w 464351"/>
              <a:gd name="connsiteY23" fmla="*/ 396467 h 475850"/>
              <a:gd name="connsiteX24" fmla="*/ 67910 w 464351"/>
              <a:gd name="connsiteY24" fmla="*/ 396498 h 475850"/>
              <a:gd name="connsiteX25" fmla="*/ 68090 w 464351"/>
              <a:gd name="connsiteY25" fmla="*/ 377519 h 475850"/>
              <a:gd name="connsiteX26" fmla="*/ 101510 w 464351"/>
              <a:gd name="connsiteY26" fmla="*/ 344106 h 475850"/>
              <a:gd name="connsiteX27" fmla="*/ 116162 w 464351"/>
              <a:gd name="connsiteY27" fmla="*/ 341461 h 475850"/>
              <a:gd name="connsiteX28" fmla="*/ 353118 w 464351"/>
              <a:gd name="connsiteY28" fmla="*/ 340235 h 475850"/>
              <a:gd name="connsiteX29" fmla="*/ 362412 w 464351"/>
              <a:gd name="connsiteY29" fmla="*/ 343757 h 475850"/>
              <a:gd name="connsiteX30" fmla="*/ 396622 w 464351"/>
              <a:gd name="connsiteY30" fmla="*/ 378154 h 475850"/>
              <a:gd name="connsiteX31" fmla="*/ 400374 w 464351"/>
              <a:gd name="connsiteY31" fmla="*/ 385490 h 475850"/>
              <a:gd name="connsiteX32" fmla="*/ 392395 w 464351"/>
              <a:gd name="connsiteY32" fmla="*/ 399187 h 475850"/>
              <a:gd name="connsiteX33" fmla="*/ 377942 w 464351"/>
              <a:gd name="connsiteY33" fmla="*/ 396971 h 475850"/>
              <a:gd name="connsiteX34" fmla="*/ 343626 w 464351"/>
              <a:gd name="connsiteY34" fmla="*/ 362680 h 475850"/>
              <a:gd name="connsiteX35" fmla="*/ 343912 w 464351"/>
              <a:gd name="connsiteY35" fmla="*/ 344392 h 475850"/>
              <a:gd name="connsiteX36" fmla="*/ 353118 w 464351"/>
              <a:gd name="connsiteY36" fmla="*/ 340235 h 475850"/>
              <a:gd name="connsiteX37" fmla="*/ 404378 w 464351"/>
              <a:gd name="connsiteY37" fmla="*/ 218836 h 475850"/>
              <a:gd name="connsiteX38" fmla="*/ 450390 w 464351"/>
              <a:gd name="connsiteY38" fmla="*/ 218836 h 475850"/>
              <a:gd name="connsiteX39" fmla="*/ 464351 w 464351"/>
              <a:gd name="connsiteY39" fmla="*/ 232356 h 475850"/>
              <a:gd name="connsiteX40" fmla="*/ 450502 w 464351"/>
              <a:gd name="connsiteY40" fmla="*/ 245577 h 475850"/>
              <a:gd name="connsiteX41" fmla="*/ 427496 w 464351"/>
              <a:gd name="connsiteY41" fmla="*/ 245589 h 475850"/>
              <a:gd name="connsiteX42" fmla="*/ 427496 w 464351"/>
              <a:gd name="connsiteY42" fmla="*/ 245583 h 475850"/>
              <a:gd name="connsiteX43" fmla="*/ 404490 w 464351"/>
              <a:gd name="connsiteY43" fmla="*/ 245570 h 475850"/>
              <a:gd name="connsiteX44" fmla="*/ 390441 w 464351"/>
              <a:gd name="connsiteY44" fmla="*/ 232156 h 475850"/>
              <a:gd name="connsiteX45" fmla="*/ 404378 w 464351"/>
              <a:gd name="connsiteY45" fmla="*/ 218836 h 475850"/>
              <a:gd name="connsiteX46" fmla="*/ 14068 w 464351"/>
              <a:gd name="connsiteY46" fmla="*/ 218824 h 475850"/>
              <a:gd name="connsiteX47" fmla="*/ 60086 w 464351"/>
              <a:gd name="connsiteY47" fmla="*/ 218837 h 475850"/>
              <a:gd name="connsiteX48" fmla="*/ 73761 w 464351"/>
              <a:gd name="connsiteY48" fmla="*/ 230732 h 475850"/>
              <a:gd name="connsiteX49" fmla="*/ 64331 w 464351"/>
              <a:gd name="connsiteY49" fmla="*/ 244998 h 475850"/>
              <a:gd name="connsiteX50" fmla="*/ 59432 w 464351"/>
              <a:gd name="connsiteY50" fmla="*/ 245559 h 475850"/>
              <a:gd name="connsiteX51" fmla="*/ 37044 w 464351"/>
              <a:gd name="connsiteY51" fmla="*/ 245584 h 475850"/>
              <a:gd name="connsiteX52" fmla="*/ 14043 w 464351"/>
              <a:gd name="connsiteY52" fmla="*/ 245571 h 475850"/>
              <a:gd name="connsiteX53" fmla="*/ 0 w 464351"/>
              <a:gd name="connsiteY53" fmla="*/ 232232 h 475850"/>
              <a:gd name="connsiteX54" fmla="*/ 14068 w 464351"/>
              <a:gd name="connsiteY54" fmla="*/ 218824 h 475850"/>
              <a:gd name="connsiteX55" fmla="*/ 247868 w 464351"/>
              <a:gd name="connsiteY55" fmla="*/ 114112 h 475850"/>
              <a:gd name="connsiteX56" fmla="*/ 349496 w 464351"/>
              <a:gd name="connsiteY56" fmla="*/ 212033 h 475850"/>
              <a:gd name="connsiteX57" fmla="*/ 318112 w 464351"/>
              <a:gd name="connsiteY57" fmla="*/ 314819 h 475850"/>
              <a:gd name="connsiteX58" fmla="*/ 288707 w 464351"/>
              <a:gd name="connsiteY58" fmla="*/ 373996 h 475850"/>
              <a:gd name="connsiteX59" fmla="*/ 268583 w 464351"/>
              <a:gd name="connsiteY59" fmla="*/ 391076 h 475850"/>
              <a:gd name="connsiteX60" fmla="*/ 232182 w 464351"/>
              <a:gd name="connsiteY60" fmla="*/ 391082 h 475850"/>
              <a:gd name="connsiteX61" fmla="*/ 232182 w 464351"/>
              <a:gd name="connsiteY61" fmla="*/ 391076 h 475850"/>
              <a:gd name="connsiteX62" fmla="*/ 195470 w 464351"/>
              <a:gd name="connsiteY62" fmla="*/ 391064 h 475850"/>
              <a:gd name="connsiteX63" fmla="*/ 175620 w 464351"/>
              <a:gd name="connsiteY63" fmla="*/ 374077 h 475850"/>
              <a:gd name="connsiteX64" fmla="*/ 146588 w 464351"/>
              <a:gd name="connsiteY64" fmla="*/ 315379 h 475850"/>
              <a:gd name="connsiteX65" fmla="*/ 114140 w 464351"/>
              <a:gd name="connsiteY65" fmla="*/ 248938 h 475850"/>
              <a:gd name="connsiteX66" fmla="*/ 196584 w 464351"/>
              <a:gd name="connsiteY66" fmla="*/ 118565 h 475850"/>
              <a:gd name="connsiteX67" fmla="*/ 247868 w 464351"/>
              <a:gd name="connsiteY67" fmla="*/ 114112 h 475850"/>
              <a:gd name="connsiteX68" fmla="*/ 386924 w 464351"/>
              <a:gd name="connsiteY68" fmla="*/ 64095 h 475850"/>
              <a:gd name="connsiteX69" fmla="*/ 396249 w 464351"/>
              <a:gd name="connsiteY69" fmla="*/ 67966 h 475850"/>
              <a:gd name="connsiteX70" fmla="*/ 396417 w 464351"/>
              <a:gd name="connsiteY70" fmla="*/ 86945 h 475850"/>
              <a:gd name="connsiteX71" fmla="*/ 372029 w 464351"/>
              <a:gd name="connsiteY71" fmla="*/ 111401 h 475850"/>
              <a:gd name="connsiteX72" fmla="*/ 363452 w 464351"/>
              <a:gd name="connsiteY72" fmla="*/ 119985 h 475850"/>
              <a:gd name="connsiteX73" fmla="*/ 353412 w 464351"/>
              <a:gd name="connsiteY73" fmla="*/ 124186 h 475850"/>
              <a:gd name="connsiteX74" fmla="*/ 353412 w 464351"/>
              <a:gd name="connsiteY74" fmla="*/ 124180 h 475850"/>
              <a:gd name="connsiteX75" fmla="*/ 341218 w 464351"/>
              <a:gd name="connsiteY75" fmla="*/ 116100 h 475850"/>
              <a:gd name="connsiteX76" fmla="*/ 343844 w 464351"/>
              <a:gd name="connsiteY76" fmla="*/ 101709 h 475850"/>
              <a:gd name="connsiteX77" fmla="*/ 377501 w 464351"/>
              <a:gd name="connsiteY77" fmla="*/ 68034 h 475850"/>
              <a:gd name="connsiteX78" fmla="*/ 386924 w 464351"/>
              <a:gd name="connsiteY78" fmla="*/ 64095 h 475850"/>
              <a:gd name="connsiteX79" fmla="*/ 77376 w 464351"/>
              <a:gd name="connsiteY79" fmla="*/ 64030 h 475850"/>
              <a:gd name="connsiteX80" fmla="*/ 87242 w 464351"/>
              <a:gd name="connsiteY80" fmla="*/ 68408 h 475850"/>
              <a:gd name="connsiteX81" fmla="*/ 119822 w 464351"/>
              <a:gd name="connsiteY81" fmla="*/ 100950 h 475850"/>
              <a:gd name="connsiteX82" fmla="*/ 124023 w 464351"/>
              <a:gd name="connsiteY82" fmla="*/ 112341 h 475850"/>
              <a:gd name="connsiteX83" fmla="*/ 124030 w 464351"/>
              <a:gd name="connsiteY83" fmla="*/ 112341 h 475850"/>
              <a:gd name="connsiteX84" fmla="*/ 116156 w 464351"/>
              <a:gd name="connsiteY84" fmla="*/ 122929 h 475850"/>
              <a:gd name="connsiteX85" fmla="*/ 101484 w 464351"/>
              <a:gd name="connsiteY85" fmla="*/ 120377 h 475850"/>
              <a:gd name="connsiteX86" fmla="*/ 87566 w 464351"/>
              <a:gd name="connsiteY86" fmla="*/ 106577 h 475850"/>
              <a:gd name="connsiteX87" fmla="*/ 68407 w 464351"/>
              <a:gd name="connsiteY87" fmla="*/ 87461 h 475850"/>
              <a:gd name="connsiteX88" fmla="*/ 67791 w 464351"/>
              <a:gd name="connsiteY88" fmla="*/ 67991 h 475850"/>
              <a:gd name="connsiteX89" fmla="*/ 77376 w 464351"/>
              <a:gd name="connsiteY89" fmla="*/ 64030 h 475850"/>
              <a:gd name="connsiteX90" fmla="*/ 226605 w 464351"/>
              <a:gd name="connsiteY90" fmla="*/ 1301 h 475850"/>
              <a:gd name="connsiteX91" fmla="*/ 240859 w 464351"/>
              <a:gd name="connsiteY91" fmla="*/ 3268 h 475850"/>
              <a:gd name="connsiteX92" fmla="*/ 245590 w 464351"/>
              <a:gd name="connsiteY92" fmla="*/ 14609 h 475850"/>
              <a:gd name="connsiteX93" fmla="*/ 245577 w 464351"/>
              <a:gd name="connsiteY93" fmla="*/ 36992 h 475850"/>
              <a:gd name="connsiteX94" fmla="*/ 245559 w 464351"/>
              <a:gd name="connsiteY94" fmla="*/ 36992 h 475850"/>
              <a:gd name="connsiteX95" fmla="*/ 245559 w 464351"/>
              <a:gd name="connsiteY95" fmla="*/ 36986 h 475850"/>
              <a:gd name="connsiteX96" fmla="*/ 245552 w 464351"/>
              <a:gd name="connsiteY96" fmla="*/ 36992 h 475850"/>
              <a:gd name="connsiteX97" fmla="*/ 245559 w 464351"/>
              <a:gd name="connsiteY97" fmla="*/ 36992 h 475850"/>
              <a:gd name="connsiteX98" fmla="*/ 245521 w 464351"/>
              <a:gd name="connsiteY98" fmla="*/ 60608 h 475850"/>
              <a:gd name="connsiteX99" fmla="*/ 234498 w 464351"/>
              <a:gd name="connsiteY99" fmla="*/ 73692 h 475850"/>
              <a:gd name="connsiteX100" fmla="*/ 219559 w 464351"/>
              <a:gd name="connsiteY100" fmla="*/ 64866 h 475850"/>
              <a:gd name="connsiteX101" fmla="*/ 218787 w 464351"/>
              <a:gd name="connsiteY101" fmla="*/ 59992 h 475850"/>
              <a:gd name="connsiteX102" fmla="*/ 218768 w 464351"/>
              <a:gd name="connsiteY102" fmla="*/ 13986 h 475850"/>
              <a:gd name="connsiteX103" fmla="*/ 226605 w 464351"/>
              <a:gd name="connsiteY103" fmla="*/ 1301 h 47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64351" h="475850">
                <a:moveTo>
                  <a:pt x="232126" y="401166"/>
                </a:moveTo>
                <a:cubicBezTo>
                  <a:pt x="243423" y="401166"/>
                  <a:pt x="254721" y="401154"/>
                  <a:pt x="266012" y="401166"/>
                </a:cubicBezTo>
                <a:cubicBezTo>
                  <a:pt x="274316" y="401173"/>
                  <a:pt x="279955" y="406588"/>
                  <a:pt x="279992" y="414898"/>
                </a:cubicBezTo>
                <a:cubicBezTo>
                  <a:pt x="280024" y="421521"/>
                  <a:pt x="280142" y="428187"/>
                  <a:pt x="279407" y="434748"/>
                </a:cubicBezTo>
                <a:cubicBezTo>
                  <a:pt x="278542" y="442535"/>
                  <a:pt x="274907" y="448672"/>
                  <a:pt x="266659" y="451000"/>
                </a:cubicBezTo>
                <a:cubicBezTo>
                  <a:pt x="265931" y="451206"/>
                  <a:pt x="265197" y="452345"/>
                  <a:pt x="264954" y="453185"/>
                </a:cubicBezTo>
                <a:cubicBezTo>
                  <a:pt x="263921" y="456758"/>
                  <a:pt x="263111" y="460399"/>
                  <a:pt x="262140" y="463991"/>
                </a:cubicBezTo>
                <a:cubicBezTo>
                  <a:pt x="260018" y="471828"/>
                  <a:pt x="254851" y="475824"/>
                  <a:pt x="246840" y="475836"/>
                </a:cubicBezTo>
                <a:cubicBezTo>
                  <a:pt x="236993" y="475855"/>
                  <a:pt x="227152" y="475855"/>
                  <a:pt x="217305" y="475836"/>
                </a:cubicBezTo>
                <a:cubicBezTo>
                  <a:pt x="209468" y="475818"/>
                  <a:pt x="204221" y="471815"/>
                  <a:pt x="202142" y="464215"/>
                </a:cubicBezTo>
                <a:cubicBezTo>
                  <a:pt x="201134" y="460524"/>
                  <a:pt x="200331" y="456777"/>
                  <a:pt x="199316" y="453092"/>
                </a:cubicBezTo>
                <a:cubicBezTo>
                  <a:pt x="199104" y="452314"/>
                  <a:pt x="198494" y="451224"/>
                  <a:pt x="197859" y="451044"/>
                </a:cubicBezTo>
                <a:cubicBezTo>
                  <a:pt x="188286" y="448380"/>
                  <a:pt x="185161" y="440966"/>
                  <a:pt x="184433" y="432233"/>
                </a:cubicBezTo>
                <a:cubicBezTo>
                  <a:pt x="183916" y="426058"/>
                  <a:pt x="184109" y="419797"/>
                  <a:pt x="184340" y="413591"/>
                </a:cubicBezTo>
                <a:cubicBezTo>
                  <a:pt x="184607" y="406426"/>
                  <a:pt x="190147" y="401229"/>
                  <a:pt x="197305" y="401185"/>
                </a:cubicBezTo>
                <a:cubicBezTo>
                  <a:pt x="208914" y="401117"/>
                  <a:pt x="220517" y="401166"/>
                  <a:pt x="232126" y="401166"/>
                </a:cubicBezTo>
                <a:close/>
                <a:moveTo>
                  <a:pt x="400375" y="385487"/>
                </a:moveTo>
                <a:lnTo>
                  <a:pt x="400375" y="385493"/>
                </a:lnTo>
                <a:lnTo>
                  <a:pt x="400374" y="385490"/>
                </a:lnTo>
                <a:close/>
                <a:moveTo>
                  <a:pt x="116162" y="341461"/>
                </a:moveTo>
                <a:cubicBezTo>
                  <a:pt x="121298" y="343907"/>
                  <a:pt x="123968" y="348059"/>
                  <a:pt x="124067" y="353791"/>
                </a:cubicBezTo>
                <a:lnTo>
                  <a:pt x="124061" y="353791"/>
                </a:lnTo>
                <a:cubicBezTo>
                  <a:pt x="124092" y="357526"/>
                  <a:pt x="122711" y="360682"/>
                  <a:pt x="120109" y="363290"/>
                </a:cubicBezTo>
                <a:cubicBezTo>
                  <a:pt x="109054" y="374370"/>
                  <a:pt x="98043" y="385487"/>
                  <a:pt x="86894" y="396467"/>
                </a:cubicBezTo>
                <a:cubicBezTo>
                  <a:pt x="81392" y="401882"/>
                  <a:pt x="73119" y="401758"/>
                  <a:pt x="67910" y="396498"/>
                </a:cubicBezTo>
                <a:cubicBezTo>
                  <a:pt x="62681" y="391220"/>
                  <a:pt x="62675" y="382985"/>
                  <a:pt x="68090" y="377519"/>
                </a:cubicBezTo>
                <a:cubicBezTo>
                  <a:pt x="79176" y="366328"/>
                  <a:pt x="90324" y="355198"/>
                  <a:pt x="101510" y="344106"/>
                </a:cubicBezTo>
                <a:cubicBezTo>
                  <a:pt x="105500" y="340153"/>
                  <a:pt x="111270" y="339126"/>
                  <a:pt x="116162" y="341461"/>
                </a:cubicBezTo>
                <a:close/>
                <a:moveTo>
                  <a:pt x="353118" y="340235"/>
                </a:moveTo>
                <a:cubicBezTo>
                  <a:pt x="356461" y="340091"/>
                  <a:pt x="359820" y="341227"/>
                  <a:pt x="362412" y="343757"/>
                </a:cubicBezTo>
                <a:cubicBezTo>
                  <a:pt x="373977" y="355061"/>
                  <a:pt x="385418" y="366496"/>
                  <a:pt x="396622" y="378154"/>
                </a:cubicBezTo>
                <a:lnTo>
                  <a:pt x="400374" y="385490"/>
                </a:lnTo>
                <a:lnTo>
                  <a:pt x="392395" y="399187"/>
                </a:lnTo>
                <a:cubicBezTo>
                  <a:pt x="387160" y="401540"/>
                  <a:pt x="382000" y="400918"/>
                  <a:pt x="377942" y="396971"/>
                </a:cubicBezTo>
                <a:cubicBezTo>
                  <a:pt x="366352" y="385699"/>
                  <a:pt x="354936" y="374239"/>
                  <a:pt x="343626" y="362680"/>
                </a:cubicBezTo>
                <a:cubicBezTo>
                  <a:pt x="338652" y="357595"/>
                  <a:pt x="338989" y="349422"/>
                  <a:pt x="343912" y="344392"/>
                </a:cubicBezTo>
                <a:cubicBezTo>
                  <a:pt x="346446" y="341803"/>
                  <a:pt x="349775" y="340379"/>
                  <a:pt x="353118" y="340235"/>
                </a:cubicBezTo>
                <a:close/>
                <a:moveTo>
                  <a:pt x="404378" y="218836"/>
                </a:moveTo>
                <a:cubicBezTo>
                  <a:pt x="419715" y="218755"/>
                  <a:pt x="435052" y="218774"/>
                  <a:pt x="450390" y="218836"/>
                </a:cubicBezTo>
                <a:cubicBezTo>
                  <a:pt x="458513" y="218867"/>
                  <a:pt x="464389" y="224643"/>
                  <a:pt x="464351" y="232356"/>
                </a:cubicBezTo>
                <a:cubicBezTo>
                  <a:pt x="464314" y="239931"/>
                  <a:pt x="458525" y="245514"/>
                  <a:pt x="450502" y="245577"/>
                </a:cubicBezTo>
                <a:cubicBezTo>
                  <a:pt x="442833" y="245639"/>
                  <a:pt x="435164" y="245589"/>
                  <a:pt x="427496" y="245589"/>
                </a:cubicBezTo>
                <a:lnTo>
                  <a:pt x="427496" y="245583"/>
                </a:lnTo>
                <a:cubicBezTo>
                  <a:pt x="419827" y="245583"/>
                  <a:pt x="412158" y="245626"/>
                  <a:pt x="404490" y="245570"/>
                </a:cubicBezTo>
                <a:cubicBezTo>
                  <a:pt x="396329" y="245514"/>
                  <a:pt x="390354" y="239763"/>
                  <a:pt x="390441" y="232156"/>
                </a:cubicBezTo>
                <a:cubicBezTo>
                  <a:pt x="390528" y="224675"/>
                  <a:pt x="396466" y="218873"/>
                  <a:pt x="404378" y="218836"/>
                </a:cubicBezTo>
                <a:close/>
                <a:moveTo>
                  <a:pt x="14068" y="218824"/>
                </a:moveTo>
                <a:cubicBezTo>
                  <a:pt x="29405" y="218774"/>
                  <a:pt x="44748" y="218750"/>
                  <a:pt x="60086" y="218837"/>
                </a:cubicBezTo>
                <a:cubicBezTo>
                  <a:pt x="67431" y="218874"/>
                  <a:pt x="72722" y="223611"/>
                  <a:pt x="73761" y="230732"/>
                </a:cubicBezTo>
                <a:cubicBezTo>
                  <a:pt x="74670" y="236956"/>
                  <a:pt x="70630" y="243181"/>
                  <a:pt x="64331" y="244998"/>
                </a:cubicBezTo>
                <a:cubicBezTo>
                  <a:pt x="62768" y="245447"/>
                  <a:pt x="61069" y="245546"/>
                  <a:pt x="59432" y="245559"/>
                </a:cubicBezTo>
                <a:lnTo>
                  <a:pt x="37044" y="245584"/>
                </a:lnTo>
                <a:lnTo>
                  <a:pt x="14043" y="245571"/>
                </a:lnTo>
                <a:cubicBezTo>
                  <a:pt x="5801" y="245521"/>
                  <a:pt x="0" y="239981"/>
                  <a:pt x="0" y="232232"/>
                </a:cubicBezTo>
                <a:cubicBezTo>
                  <a:pt x="0" y="224532"/>
                  <a:pt x="5882" y="218855"/>
                  <a:pt x="14068" y="218824"/>
                </a:cubicBezTo>
                <a:close/>
                <a:moveTo>
                  <a:pt x="247868" y="114112"/>
                </a:moveTo>
                <a:cubicBezTo>
                  <a:pt x="297733" y="120685"/>
                  <a:pt x="340407" y="158585"/>
                  <a:pt x="349496" y="212033"/>
                </a:cubicBezTo>
                <a:cubicBezTo>
                  <a:pt x="356150" y="251173"/>
                  <a:pt x="345338" y="285732"/>
                  <a:pt x="318112" y="314819"/>
                </a:cubicBezTo>
                <a:cubicBezTo>
                  <a:pt x="302358" y="331650"/>
                  <a:pt x="292361" y="351214"/>
                  <a:pt x="288707" y="373996"/>
                </a:cubicBezTo>
                <a:cubicBezTo>
                  <a:pt x="287058" y="384285"/>
                  <a:pt x="279121" y="391051"/>
                  <a:pt x="268583" y="391076"/>
                </a:cubicBezTo>
                <a:cubicBezTo>
                  <a:pt x="256452" y="391107"/>
                  <a:pt x="244314" y="391082"/>
                  <a:pt x="232182" y="391082"/>
                </a:cubicBezTo>
                <a:lnTo>
                  <a:pt x="232182" y="391076"/>
                </a:lnTo>
                <a:cubicBezTo>
                  <a:pt x="219945" y="391076"/>
                  <a:pt x="207707" y="391114"/>
                  <a:pt x="195470" y="391064"/>
                </a:cubicBezTo>
                <a:cubicBezTo>
                  <a:pt x="185099" y="391020"/>
                  <a:pt x="177281" y="384229"/>
                  <a:pt x="175620" y="374077"/>
                </a:cubicBezTo>
                <a:cubicBezTo>
                  <a:pt x="171928" y="351556"/>
                  <a:pt x="162336" y="331899"/>
                  <a:pt x="146588" y="315379"/>
                </a:cubicBezTo>
                <a:cubicBezTo>
                  <a:pt x="128730" y="296637"/>
                  <a:pt x="117607" y="274571"/>
                  <a:pt x="114140" y="248938"/>
                </a:cubicBezTo>
                <a:cubicBezTo>
                  <a:pt x="106054" y="189164"/>
                  <a:pt x="141857" y="135558"/>
                  <a:pt x="196584" y="118565"/>
                </a:cubicBezTo>
                <a:cubicBezTo>
                  <a:pt x="213826" y="113211"/>
                  <a:pt x="231247" y="111920"/>
                  <a:pt x="247868" y="114112"/>
                </a:cubicBezTo>
                <a:close/>
                <a:moveTo>
                  <a:pt x="386924" y="64095"/>
                </a:moveTo>
                <a:cubicBezTo>
                  <a:pt x="390291" y="64096"/>
                  <a:pt x="393641" y="65398"/>
                  <a:pt x="396249" y="67966"/>
                </a:cubicBezTo>
                <a:cubicBezTo>
                  <a:pt x="401615" y="73244"/>
                  <a:pt x="401808" y="81423"/>
                  <a:pt x="396417" y="86945"/>
                </a:cubicBezTo>
                <a:cubicBezTo>
                  <a:pt x="388375" y="95180"/>
                  <a:pt x="380165" y="103253"/>
                  <a:pt x="372029" y="111401"/>
                </a:cubicBezTo>
                <a:cubicBezTo>
                  <a:pt x="369172" y="114264"/>
                  <a:pt x="366328" y="117140"/>
                  <a:pt x="363452" y="119985"/>
                </a:cubicBezTo>
                <a:cubicBezTo>
                  <a:pt x="360682" y="122736"/>
                  <a:pt x="357414" y="124311"/>
                  <a:pt x="353412" y="124186"/>
                </a:cubicBezTo>
                <a:lnTo>
                  <a:pt x="353412" y="124180"/>
                </a:lnTo>
                <a:cubicBezTo>
                  <a:pt x="347722" y="123950"/>
                  <a:pt x="343440" y="121391"/>
                  <a:pt x="341218" y="116100"/>
                </a:cubicBezTo>
                <a:cubicBezTo>
                  <a:pt x="339014" y="110853"/>
                  <a:pt x="339817" y="105799"/>
                  <a:pt x="343844" y="101709"/>
                </a:cubicBezTo>
                <a:cubicBezTo>
                  <a:pt x="354980" y="90405"/>
                  <a:pt x="366209" y="79189"/>
                  <a:pt x="377501" y="68034"/>
                </a:cubicBezTo>
                <a:cubicBezTo>
                  <a:pt x="380175" y="65395"/>
                  <a:pt x="383558" y="64094"/>
                  <a:pt x="386924" y="64095"/>
                </a:cubicBezTo>
                <a:close/>
                <a:moveTo>
                  <a:pt x="77376" y="64030"/>
                </a:moveTo>
                <a:cubicBezTo>
                  <a:pt x="80853" y="64099"/>
                  <a:pt x="84376" y="65557"/>
                  <a:pt x="87242" y="68408"/>
                </a:cubicBezTo>
                <a:cubicBezTo>
                  <a:pt x="98123" y="79232"/>
                  <a:pt x="108941" y="90119"/>
                  <a:pt x="119822" y="100950"/>
                </a:cubicBezTo>
                <a:cubicBezTo>
                  <a:pt x="122617" y="103732"/>
                  <a:pt x="124111" y="106994"/>
                  <a:pt x="124023" y="112341"/>
                </a:cubicBezTo>
                <a:lnTo>
                  <a:pt x="124030" y="112341"/>
                </a:lnTo>
                <a:cubicBezTo>
                  <a:pt x="123830" y="116530"/>
                  <a:pt x="121316" y="120682"/>
                  <a:pt x="116156" y="122929"/>
                </a:cubicBezTo>
                <a:cubicBezTo>
                  <a:pt x="110778" y="125275"/>
                  <a:pt x="105729" y="124360"/>
                  <a:pt x="101484" y="120377"/>
                </a:cubicBezTo>
                <a:cubicBezTo>
                  <a:pt x="96722" y="115908"/>
                  <a:pt x="92197" y="111189"/>
                  <a:pt x="87566" y="106577"/>
                </a:cubicBezTo>
                <a:cubicBezTo>
                  <a:pt x="81174" y="100209"/>
                  <a:pt x="74775" y="93848"/>
                  <a:pt x="68407" y="87461"/>
                </a:cubicBezTo>
                <a:cubicBezTo>
                  <a:pt x="62711" y="81753"/>
                  <a:pt x="62469" y="73375"/>
                  <a:pt x="67791" y="67991"/>
                </a:cubicBezTo>
                <a:cubicBezTo>
                  <a:pt x="70470" y="65283"/>
                  <a:pt x="73900" y="63962"/>
                  <a:pt x="77376" y="64030"/>
                </a:cubicBezTo>
                <a:close/>
                <a:moveTo>
                  <a:pt x="226605" y="1301"/>
                </a:moveTo>
                <a:cubicBezTo>
                  <a:pt x="231665" y="-946"/>
                  <a:pt x="236546" y="-280"/>
                  <a:pt x="240859" y="3268"/>
                </a:cubicBezTo>
                <a:cubicBezTo>
                  <a:pt x="244401" y="6181"/>
                  <a:pt x="245615" y="10140"/>
                  <a:pt x="245590" y="14609"/>
                </a:cubicBezTo>
                <a:cubicBezTo>
                  <a:pt x="245552" y="22072"/>
                  <a:pt x="245577" y="29529"/>
                  <a:pt x="245577" y="36992"/>
                </a:cubicBezTo>
                <a:lnTo>
                  <a:pt x="245559" y="36992"/>
                </a:lnTo>
                <a:lnTo>
                  <a:pt x="245559" y="36986"/>
                </a:lnTo>
                <a:lnTo>
                  <a:pt x="245552" y="36992"/>
                </a:lnTo>
                <a:lnTo>
                  <a:pt x="245559" y="36992"/>
                </a:lnTo>
                <a:lnTo>
                  <a:pt x="245521" y="60608"/>
                </a:lnTo>
                <a:cubicBezTo>
                  <a:pt x="245372" y="67480"/>
                  <a:pt x="240728" y="72790"/>
                  <a:pt x="234498" y="73692"/>
                </a:cubicBezTo>
                <a:cubicBezTo>
                  <a:pt x="227676" y="74682"/>
                  <a:pt x="221613" y="71165"/>
                  <a:pt x="219559" y="64866"/>
                </a:cubicBezTo>
                <a:cubicBezTo>
                  <a:pt x="219055" y="63316"/>
                  <a:pt x="218793" y="61617"/>
                  <a:pt x="218787" y="59992"/>
                </a:cubicBezTo>
                <a:cubicBezTo>
                  <a:pt x="218731" y="44655"/>
                  <a:pt x="218718" y="29324"/>
                  <a:pt x="218768" y="13986"/>
                </a:cubicBezTo>
                <a:cubicBezTo>
                  <a:pt x="218787" y="8216"/>
                  <a:pt x="221202" y="3697"/>
                  <a:pt x="226605" y="1301"/>
                </a:cubicBezTo>
                <a:close/>
              </a:path>
            </a:pathLst>
          </a:custGeom>
          <a:solidFill>
            <a:schemeClr val="tx1"/>
          </a:solidFill>
          <a:ln w="613" cap="flat">
            <a:noFill/>
            <a:prstDash val="solid"/>
            <a:miter/>
          </a:ln>
        </p:spPr>
        <p:txBody>
          <a:bodyPr rtlCol="0" anchor="ctr"/>
          <a:lstStyle/>
          <a:p>
            <a:endParaRPr lang="en-US"/>
          </a:p>
        </p:txBody>
      </p:sp>
      <p:pic>
        <p:nvPicPr>
          <p:cNvPr id="61" name="Picture 60">
            <a:extLst>
              <a:ext uri="{FF2B5EF4-FFF2-40B4-BE49-F238E27FC236}">
                <a16:creationId xmlns:a16="http://schemas.microsoft.com/office/drawing/2014/main" id="{2F15FA4B-7668-430D-BBC7-F23F89545F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0121" y="5582583"/>
            <a:ext cx="685008" cy="695998"/>
          </a:xfrm>
          <a:prstGeom prst="rect">
            <a:avLst/>
          </a:prstGeom>
        </p:spPr>
      </p:pic>
    </p:spTree>
    <p:extLst>
      <p:ext uri="{BB962C8B-B14F-4D97-AF65-F5344CB8AC3E}">
        <p14:creationId xmlns:p14="http://schemas.microsoft.com/office/powerpoint/2010/main" val="51159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6">
            <a:extLst>
              <a:ext uri="{FF2B5EF4-FFF2-40B4-BE49-F238E27FC236}">
                <a16:creationId xmlns:a16="http://schemas.microsoft.com/office/drawing/2014/main" id="{C22625A3-9425-4896-AED3-A1972B2F5426}"/>
              </a:ext>
            </a:extLst>
          </p:cNvPr>
          <p:cNvGrpSpPr/>
          <p:nvPr/>
        </p:nvGrpSpPr>
        <p:grpSpPr>
          <a:xfrm>
            <a:off x="506404" y="299368"/>
            <a:ext cx="1055783" cy="991441"/>
            <a:chOff x="0" y="0"/>
            <a:chExt cx="278066" cy="261120"/>
          </a:xfrm>
        </p:grpSpPr>
        <p:sp>
          <p:nvSpPr>
            <p:cNvPr id="32" name="Freeform 7">
              <a:extLst>
                <a:ext uri="{FF2B5EF4-FFF2-40B4-BE49-F238E27FC236}">
                  <a16:creationId xmlns:a16="http://schemas.microsoft.com/office/drawing/2014/main" id="{C9D41541-D369-42DB-B974-32C7B784C474}"/>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33" name="TextBox 8">
              <a:extLst>
                <a:ext uri="{FF2B5EF4-FFF2-40B4-BE49-F238E27FC236}">
                  <a16:creationId xmlns:a16="http://schemas.microsoft.com/office/drawing/2014/main" id="{7A30B799-C72F-4177-A6CB-652DDD6807AF}"/>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70" name="TextBox 69">
            <a:extLst>
              <a:ext uri="{FF2B5EF4-FFF2-40B4-BE49-F238E27FC236}">
                <a16:creationId xmlns:a16="http://schemas.microsoft.com/office/drawing/2014/main" id="{C3DBEBC8-000A-414C-8E4E-53048FAA0942}"/>
              </a:ext>
            </a:extLst>
          </p:cNvPr>
          <p:cNvSpPr txBox="1"/>
          <p:nvPr/>
        </p:nvSpPr>
        <p:spPr>
          <a:xfrm>
            <a:off x="4510012" y="1386372"/>
            <a:ext cx="8566037" cy="1200329"/>
          </a:xfrm>
          <a:prstGeom prst="rect">
            <a:avLst/>
          </a:prstGeom>
          <a:noFill/>
        </p:spPr>
        <p:txBody>
          <a:bodyPr wrap="square">
            <a:spAutoFit/>
          </a:bodyPr>
          <a:lstStyle/>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Physical: GMI's office in Cairo for consultations</a:t>
            </a:r>
          </a:p>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Website (gfbalex.com) </a:t>
            </a:r>
          </a:p>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Social Media : Facebook, LinkedIn, Tiktok, and YouTube</a:t>
            </a:r>
          </a:p>
        </p:txBody>
      </p:sp>
      <p:sp>
        <p:nvSpPr>
          <p:cNvPr id="71" name="Freeform: Shape 70">
            <a:extLst>
              <a:ext uri="{FF2B5EF4-FFF2-40B4-BE49-F238E27FC236}">
                <a16:creationId xmlns:a16="http://schemas.microsoft.com/office/drawing/2014/main" id="{F40FF1A7-66AC-46D3-8BE7-ADF342E5DD2F}"/>
              </a:ext>
            </a:extLst>
          </p:cNvPr>
          <p:cNvSpPr/>
          <p:nvPr/>
        </p:nvSpPr>
        <p:spPr>
          <a:xfrm flipV="1">
            <a:off x="5684313" y="6776204"/>
            <a:ext cx="3430423" cy="3475094"/>
          </a:xfrm>
          <a:custGeom>
            <a:avLst/>
            <a:gdLst>
              <a:gd name="connsiteX0" fmla="*/ 215497 w 1812970"/>
              <a:gd name="connsiteY0" fmla="*/ 1888626 h 1888638"/>
              <a:gd name="connsiteX1" fmla="*/ 233076 w 1812970"/>
              <a:gd name="connsiteY1" fmla="*/ 1884323 h 1888638"/>
              <a:gd name="connsiteX2" fmla="*/ 351336 w 1812970"/>
              <a:gd name="connsiteY2" fmla="*/ 1846552 h 1888638"/>
              <a:gd name="connsiteX3" fmla="*/ 356771 w 1812970"/>
              <a:gd name="connsiteY3" fmla="*/ 1813381 h 1888638"/>
              <a:gd name="connsiteX4" fmla="*/ 271629 w 1812970"/>
              <a:gd name="connsiteY4" fmla="*/ 1642902 h 1888638"/>
              <a:gd name="connsiteX5" fmla="*/ 247779 w 1812970"/>
              <a:gd name="connsiteY5" fmla="*/ 1614284 h 1888638"/>
              <a:gd name="connsiteX6" fmla="*/ 348547 w 1812970"/>
              <a:gd name="connsiteY6" fmla="*/ 1647247 h 1888638"/>
              <a:gd name="connsiteX7" fmla="*/ 891690 w 1812970"/>
              <a:gd name="connsiteY7" fmla="*/ 1739582 h 1888638"/>
              <a:gd name="connsiteX8" fmla="*/ 1465635 w 1812970"/>
              <a:gd name="connsiteY8" fmla="*/ 1483760 h 1888638"/>
              <a:gd name="connsiteX9" fmla="*/ 1498110 w 1812970"/>
              <a:gd name="connsiteY9" fmla="*/ 1447801 h 1888638"/>
              <a:gd name="connsiteX10" fmla="*/ 1772121 w 1812970"/>
              <a:gd name="connsiteY10" fmla="*/ 976645 h 1888638"/>
              <a:gd name="connsiteX11" fmla="*/ 1807174 w 1812970"/>
              <a:gd name="connsiteY11" fmla="*/ 712251 h 1888638"/>
              <a:gd name="connsiteX12" fmla="*/ 1812470 w 1812970"/>
              <a:gd name="connsiteY12" fmla="*/ 476638 h 1888638"/>
              <a:gd name="connsiteX13" fmla="*/ 1806428 w 1812970"/>
              <a:gd name="connsiteY13" fmla="*/ 19337 h 1888638"/>
              <a:gd name="connsiteX14" fmla="*/ 1806044 w 1812970"/>
              <a:gd name="connsiteY14" fmla="*/ 0 h 1888638"/>
              <a:gd name="connsiteX15" fmla="*/ 1648041 w 1812970"/>
              <a:gd name="connsiteY15" fmla="*/ 0 h 1888638"/>
              <a:gd name="connsiteX16" fmla="*/ 1647865 w 1812970"/>
              <a:gd name="connsiteY16" fmla="*/ 100369 h 1888638"/>
              <a:gd name="connsiteX17" fmla="*/ 1630585 w 1812970"/>
              <a:gd name="connsiteY17" fmla="*/ 724447 h 1888638"/>
              <a:gd name="connsiteX18" fmla="*/ 1618042 w 1812970"/>
              <a:gd name="connsiteY18" fmla="*/ 866330 h 1888638"/>
              <a:gd name="connsiteX19" fmla="*/ 1348910 w 1812970"/>
              <a:gd name="connsiteY19" fmla="*/ 1354768 h 1888638"/>
              <a:gd name="connsiteX20" fmla="*/ 1317480 w 1812970"/>
              <a:gd name="connsiteY20" fmla="*/ 1386825 h 1888638"/>
              <a:gd name="connsiteX21" fmla="*/ 672036 w 1812970"/>
              <a:gd name="connsiteY21" fmla="*/ 1559789 h 1888638"/>
              <a:gd name="connsiteX22" fmla="*/ 352589 w 1812970"/>
              <a:gd name="connsiteY22" fmla="*/ 1448010 h 1888638"/>
              <a:gd name="connsiteX23" fmla="*/ 453217 w 1812970"/>
              <a:gd name="connsiteY23" fmla="*/ 1423062 h 1888638"/>
              <a:gd name="connsiteX24" fmla="*/ 601861 w 1812970"/>
              <a:gd name="connsiteY24" fmla="*/ 1379229 h 1888638"/>
              <a:gd name="connsiteX25" fmla="*/ 582209 w 1812970"/>
              <a:gd name="connsiteY25" fmla="*/ 1256091 h 1888638"/>
              <a:gd name="connsiteX26" fmla="*/ 533149 w 1812970"/>
              <a:gd name="connsiteY26" fmla="*/ 1223547 h 1888638"/>
              <a:gd name="connsiteX27" fmla="*/ 324296 w 1812970"/>
              <a:gd name="connsiteY27" fmla="*/ 1272956 h 1888638"/>
              <a:gd name="connsiteX28" fmla="*/ 17672 w 1812970"/>
              <a:gd name="connsiteY28" fmla="*/ 1346336 h 1888638"/>
              <a:gd name="connsiteX29" fmla="*/ 6313 w 1812970"/>
              <a:gd name="connsiteY29" fmla="*/ 1387382 h 1888638"/>
              <a:gd name="connsiteX30" fmla="*/ 142622 w 1812970"/>
              <a:gd name="connsiteY30" fmla="*/ 1714703 h 1888638"/>
              <a:gd name="connsiteX31" fmla="*/ 201996 w 1812970"/>
              <a:gd name="connsiteY31" fmla="*/ 1876309 h 1888638"/>
              <a:gd name="connsiteX32" fmla="*/ 215497 w 1812970"/>
              <a:gd name="connsiteY32" fmla="*/ 1888626 h 188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12970" h="1888638">
                <a:moveTo>
                  <a:pt x="215497" y="1888626"/>
                </a:moveTo>
                <a:cubicBezTo>
                  <a:pt x="220933" y="1888835"/>
                  <a:pt x="227048" y="1886274"/>
                  <a:pt x="233076" y="1884323"/>
                </a:cubicBezTo>
                <a:cubicBezTo>
                  <a:pt x="272450" y="1871570"/>
                  <a:pt x="310220" y="1853939"/>
                  <a:pt x="351336" y="1846552"/>
                </a:cubicBezTo>
                <a:cubicBezTo>
                  <a:pt x="363391" y="1837145"/>
                  <a:pt x="370055" y="1847322"/>
                  <a:pt x="356771" y="1813381"/>
                </a:cubicBezTo>
                <a:cubicBezTo>
                  <a:pt x="343487" y="1779439"/>
                  <a:pt x="289794" y="1676085"/>
                  <a:pt x="271629" y="1642902"/>
                </a:cubicBezTo>
                <a:lnTo>
                  <a:pt x="247779" y="1614284"/>
                </a:lnTo>
                <a:cubicBezTo>
                  <a:pt x="281160" y="1625643"/>
                  <a:pt x="315586" y="1634215"/>
                  <a:pt x="348547" y="1647247"/>
                </a:cubicBezTo>
                <a:cubicBezTo>
                  <a:pt x="523114" y="1716097"/>
                  <a:pt x="701165" y="1760279"/>
                  <a:pt x="891690" y="1739582"/>
                </a:cubicBezTo>
                <a:cubicBezTo>
                  <a:pt x="1111206" y="1715749"/>
                  <a:pt x="1303752" y="1635121"/>
                  <a:pt x="1465635" y="1483760"/>
                </a:cubicBezTo>
                <a:cubicBezTo>
                  <a:pt x="1476437" y="1471774"/>
                  <a:pt x="1486681" y="1459230"/>
                  <a:pt x="1498110" y="1447801"/>
                </a:cubicBezTo>
                <a:cubicBezTo>
                  <a:pt x="1631143" y="1314977"/>
                  <a:pt x="1724942" y="1159574"/>
                  <a:pt x="1772121" y="976645"/>
                </a:cubicBezTo>
                <a:cubicBezTo>
                  <a:pt x="1794560" y="889814"/>
                  <a:pt x="1801041" y="801103"/>
                  <a:pt x="1807174" y="712251"/>
                </a:cubicBezTo>
                <a:cubicBezTo>
                  <a:pt x="1813899" y="628917"/>
                  <a:pt x="1813315" y="618323"/>
                  <a:pt x="1812470" y="476638"/>
                </a:cubicBezTo>
                <a:cubicBezTo>
                  <a:pt x="1811942" y="388086"/>
                  <a:pt x="1809151" y="170295"/>
                  <a:pt x="1806428" y="19337"/>
                </a:cubicBezTo>
                <a:lnTo>
                  <a:pt x="1806044" y="0"/>
                </a:lnTo>
                <a:lnTo>
                  <a:pt x="1648041" y="0"/>
                </a:lnTo>
                <a:lnTo>
                  <a:pt x="1647865" y="100369"/>
                </a:lnTo>
                <a:cubicBezTo>
                  <a:pt x="1646697" y="338555"/>
                  <a:pt x="1641539" y="626221"/>
                  <a:pt x="1630585" y="724447"/>
                </a:cubicBezTo>
                <a:cubicBezTo>
                  <a:pt x="1630446" y="771973"/>
                  <a:pt x="1626265" y="819570"/>
                  <a:pt x="1618042" y="866330"/>
                </a:cubicBezTo>
                <a:cubicBezTo>
                  <a:pt x="1584034" y="1059573"/>
                  <a:pt x="1488075" y="1219227"/>
                  <a:pt x="1348910" y="1354768"/>
                </a:cubicBezTo>
                <a:cubicBezTo>
                  <a:pt x="1341592" y="1368497"/>
                  <a:pt x="1329048" y="1377347"/>
                  <a:pt x="1317480" y="1386825"/>
                </a:cubicBezTo>
                <a:cubicBezTo>
                  <a:pt x="1128419" y="1541531"/>
                  <a:pt x="832720" y="1571875"/>
                  <a:pt x="672036" y="1559789"/>
                </a:cubicBezTo>
                <a:cubicBezTo>
                  <a:pt x="483346" y="1545596"/>
                  <a:pt x="389058" y="1470798"/>
                  <a:pt x="352589" y="1448010"/>
                </a:cubicBezTo>
                <a:cubicBezTo>
                  <a:pt x="390290" y="1437976"/>
                  <a:pt x="422068" y="1431564"/>
                  <a:pt x="453217" y="1423062"/>
                </a:cubicBezTo>
                <a:cubicBezTo>
                  <a:pt x="503044" y="1409473"/>
                  <a:pt x="556634" y="1408288"/>
                  <a:pt x="601861" y="1379229"/>
                </a:cubicBezTo>
                <a:cubicBezTo>
                  <a:pt x="595310" y="1338183"/>
                  <a:pt x="589039" y="1297067"/>
                  <a:pt x="582209" y="1256091"/>
                </a:cubicBezTo>
                <a:cubicBezTo>
                  <a:pt x="575798" y="1217276"/>
                  <a:pt x="569596" y="1210655"/>
                  <a:pt x="533149" y="1223547"/>
                </a:cubicBezTo>
                <a:cubicBezTo>
                  <a:pt x="465134" y="1247590"/>
                  <a:pt x="393635" y="1255255"/>
                  <a:pt x="324296" y="1272956"/>
                </a:cubicBezTo>
                <a:lnTo>
                  <a:pt x="17672" y="1346336"/>
                </a:lnTo>
                <a:cubicBezTo>
                  <a:pt x="-8252" y="1353863"/>
                  <a:pt x="320" y="1371284"/>
                  <a:pt x="6313" y="1387382"/>
                </a:cubicBezTo>
                <a:lnTo>
                  <a:pt x="142622" y="1714703"/>
                </a:lnTo>
                <a:cubicBezTo>
                  <a:pt x="162413" y="1768572"/>
                  <a:pt x="182344" y="1822370"/>
                  <a:pt x="201996" y="1876309"/>
                </a:cubicBezTo>
                <a:cubicBezTo>
                  <a:pt x="205306" y="1885437"/>
                  <a:pt x="210062" y="1888417"/>
                  <a:pt x="215497" y="1888626"/>
                </a:cubicBezTo>
                <a:close/>
              </a:path>
            </a:pathLst>
          </a:custGeom>
          <a:gradFill flip="none" rotWithShape="1">
            <a:gsLst>
              <a:gs pos="35000">
                <a:srgbClr val="00B0F0">
                  <a:shade val="30000"/>
                  <a:satMod val="115000"/>
                </a:srgbClr>
              </a:gs>
              <a:gs pos="100000">
                <a:srgbClr val="00B0F0">
                  <a:shade val="100000"/>
                  <a:satMod val="115000"/>
                </a:srgbClr>
              </a:gs>
            </a:gsLst>
            <a:lin ang="0" scaled="1"/>
            <a:tileRect/>
          </a:gra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72" name="Freeform: Shape 71">
            <a:extLst>
              <a:ext uri="{FF2B5EF4-FFF2-40B4-BE49-F238E27FC236}">
                <a16:creationId xmlns:a16="http://schemas.microsoft.com/office/drawing/2014/main" id="{47E6038C-CCC9-444C-A7AA-F87AC1034A19}"/>
              </a:ext>
            </a:extLst>
          </p:cNvPr>
          <p:cNvSpPr/>
          <p:nvPr/>
        </p:nvSpPr>
        <p:spPr>
          <a:xfrm flipV="1">
            <a:off x="8093877" y="3916541"/>
            <a:ext cx="1449401" cy="4067217"/>
          </a:xfrm>
          <a:custGeom>
            <a:avLst/>
            <a:gdLst>
              <a:gd name="connsiteX0" fmla="*/ 641682 w 1046989"/>
              <a:gd name="connsiteY0" fmla="*/ 0 h 3021276"/>
              <a:gd name="connsiteX1" fmla="*/ 655684 w 1046989"/>
              <a:gd name="connsiteY1" fmla="*/ 187928 h 3021276"/>
              <a:gd name="connsiteX2" fmla="*/ 653874 w 1046989"/>
              <a:gd name="connsiteY2" fmla="*/ 1082516 h 3021276"/>
              <a:gd name="connsiteX3" fmla="*/ 646730 w 1046989"/>
              <a:gd name="connsiteY3" fmla="*/ 2504408 h 3021276"/>
              <a:gd name="connsiteX4" fmla="*/ 650826 w 1046989"/>
              <a:gd name="connsiteY4" fmla="*/ 2531840 h 3021276"/>
              <a:gd name="connsiteX5" fmla="*/ 844469 w 1046989"/>
              <a:gd name="connsiteY5" fmla="*/ 2318957 h 3021276"/>
              <a:gd name="connsiteX6" fmla="*/ 933337 w 1046989"/>
              <a:gd name="connsiteY6" fmla="*/ 2314194 h 3021276"/>
              <a:gd name="connsiteX7" fmla="*/ 1026206 w 1046989"/>
              <a:gd name="connsiteY7" fmla="*/ 2395442 h 3021276"/>
              <a:gd name="connsiteX8" fmla="*/ 1030778 w 1046989"/>
              <a:gd name="connsiteY8" fmla="*/ 2454688 h 3021276"/>
              <a:gd name="connsiteX9" fmla="*/ 554814 w 1046989"/>
              <a:gd name="connsiteY9" fmla="*/ 2997232 h 3021276"/>
              <a:gd name="connsiteX10" fmla="*/ 537193 w 1046989"/>
              <a:gd name="connsiteY10" fmla="*/ 3019520 h 3021276"/>
              <a:gd name="connsiteX11" fmla="*/ 478709 w 1046989"/>
              <a:gd name="connsiteY11" fmla="*/ 2987707 h 3021276"/>
              <a:gd name="connsiteX12" fmla="*/ 266587 w 1046989"/>
              <a:gd name="connsiteY12" fmla="*/ 2744819 h 3021276"/>
              <a:gd name="connsiteX13" fmla="*/ 33415 w 1046989"/>
              <a:gd name="connsiteY13" fmla="*/ 2476405 h 3021276"/>
              <a:gd name="connsiteX14" fmla="*/ 3602 w 1046989"/>
              <a:gd name="connsiteY14" fmla="*/ 2408206 h 3021276"/>
              <a:gd name="connsiteX15" fmla="*/ 3602 w 1046989"/>
              <a:gd name="connsiteY15" fmla="*/ 2408111 h 3021276"/>
              <a:gd name="connsiteX16" fmla="*/ 120474 w 1046989"/>
              <a:gd name="connsiteY16" fmla="*/ 2311813 h 3021276"/>
              <a:gd name="connsiteX17" fmla="*/ 207247 w 1046989"/>
              <a:gd name="connsiteY17" fmla="*/ 2318004 h 3021276"/>
              <a:gd name="connsiteX18" fmla="*/ 240013 w 1046989"/>
              <a:gd name="connsiteY18" fmla="*/ 2351246 h 3021276"/>
              <a:gd name="connsiteX19" fmla="*/ 298591 w 1046989"/>
              <a:gd name="connsiteY19" fmla="*/ 2404491 h 3021276"/>
              <a:gd name="connsiteX20" fmla="*/ 325642 w 1046989"/>
              <a:gd name="connsiteY20" fmla="*/ 2430685 h 3021276"/>
              <a:gd name="connsiteX21" fmla="*/ 391365 w 1046989"/>
              <a:gd name="connsiteY21" fmla="*/ 2499550 h 3021276"/>
              <a:gd name="connsiteX22" fmla="*/ 398985 w 1046989"/>
              <a:gd name="connsiteY22" fmla="*/ 2443353 h 3021276"/>
              <a:gd name="connsiteX23" fmla="*/ 398509 w 1046989"/>
              <a:gd name="connsiteY23" fmla="*/ 764762 h 3021276"/>
              <a:gd name="connsiteX24" fmla="*/ 443276 w 1046989"/>
              <a:gd name="connsiteY24" fmla="*/ 534448 h 3021276"/>
              <a:gd name="connsiteX25" fmla="*/ 537383 w 1046989"/>
              <a:gd name="connsiteY25" fmla="*/ 265652 h 3021276"/>
              <a:gd name="connsiteX26" fmla="*/ 584246 w 1046989"/>
              <a:gd name="connsiteY26" fmla="*/ 151924 h 3021276"/>
              <a:gd name="connsiteX27" fmla="*/ 617584 w 1046989"/>
              <a:gd name="connsiteY27" fmla="*/ 40958 h 3021276"/>
              <a:gd name="connsiteX28" fmla="*/ 641682 w 1046989"/>
              <a:gd name="connsiteY28" fmla="*/ 0 h 302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6989" h="3021276">
                <a:moveTo>
                  <a:pt x="641682" y="0"/>
                </a:moveTo>
                <a:cubicBezTo>
                  <a:pt x="650540" y="62293"/>
                  <a:pt x="654636" y="125730"/>
                  <a:pt x="655684" y="187928"/>
                </a:cubicBezTo>
                <a:cubicBezTo>
                  <a:pt x="660732" y="486061"/>
                  <a:pt x="662827" y="784574"/>
                  <a:pt x="653874" y="1082516"/>
                </a:cubicBezTo>
                <a:cubicBezTo>
                  <a:pt x="639777" y="1556575"/>
                  <a:pt x="652160" y="2030444"/>
                  <a:pt x="646730" y="2504408"/>
                </a:cubicBezTo>
                <a:cubicBezTo>
                  <a:pt x="646635" y="2513648"/>
                  <a:pt x="644063" y="2523554"/>
                  <a:pt x="650826" y="2531840"/>
                </a:cubicBezTo>
                <a:cubicBezTo>
                  <a:pt x="722835" y="2467642"/>
                  <a:pt x="779985" y="2389918"/>
                  <a:pt x="844469" y="2318957"/>
                </a:cubicBezTo>
                <a:cubicBezTo>
                  <a:pt x="886475" y="2272570"/>
                  <a:pt x="886570" y="2271903"/>
                  <a:pt x="933337" y="2314194"/>
                </a:cubicBezTo>
                <a:cubicBezTo>
                  <a:pt x="963818" y="2341816"/>
                  <a:pt x="993631" y="2370487"/>
                  <a:pt x="1026206" y="2395442"/>
                </a:cubicBezTo>
                <a:cubicBezTo>
                  <a:pt x="1052400" y="2415540"/>
                  <a:pt x="1053734" y="2428875"/>
                  <a:pt x="1030778" y="2454688"/>
                </a:cubicBezTo>
                <a:cubicBezTo>
                  <a:pt x="871044" y="2634615"/>
                  <a:pt x="713215" y="2816162"/>
                  <a:pt x="554814" y="2997232"/>
                </a:cubicBezTo>
                <a:cubicBezTo>
                  <a:pt x="548623" y="3004375"/>
                  <a:pt x="543003" y="3012091"/>
                  <a:pt x="537193" y="3019520"/>
                </a:cubicBezTo>
                <a:cubicBezTo>
                  <a:pt x="507475" y="3027902"/>
                  <a:pt x="493378" y="3004471"/>
                  <a:pt x="478709" y="2987707"/>
                </a:cubicBezTo>
                <a:cubicBezTo>
                  <a:pt x="408034" y="2906744"/>
                  <a:pt x="336882" y="2826068"/>
                  <a:pt x="266587" y="2744819"/>
                </a:cubicBezTo>
                <a:cubicBezTo>
                  <a:pt x="189054" y="2655189"/>
                  <a:pt x="111235" y="2565749"/>
                  <a:pt x="33415" y="2476405"/>
                </a:cubicBezTo>
                <a:cubicBezTo>
                  <a:pt x="16651" y="2457164"/>
                  <a:pt x="-9638" y="2440972"/>
                  <a:pt x="3602" y="2408206"/>
                </a:cubicBezTo>
                <a:lnTo>
                  <a:pt x="3602" y="2408111"/>
                </a:lnTo>
                <a:cubicBezTo>
                  <a:pt x="42750" y="2376297"/>
                  <a:pt x="84374" y="2346865"/>
                  <a:pt x="120474" y="2311813"/>
                </a:cubicBezTo>
                <a:cubicBezTo>
                  <a:pt x="154859" y="2278380"/>
                  <a:pt x="180958" y="2278952"/>
                  <a:pt x="207247" y="2318004"/>
                </a:cubicBezTo>
                <a:cubicBezTo>
                  <a:pt x="216105" y="2331149"/>
                  <a:pt x="225630" y="2343626"/>
                  <a:pt x="240013" y="2351246"/>
                </a:cubicBezTo>
                <a:cubicBezTo>
                  <a:pt x="265730" y="2362200"/>
                  <a:pt x="277065" y="2388870"/>
                  <a:pt x="298591" y="2404491"/>
                </a:cubicBezTo>
                <a:cubicBezTo>
                  <a:pt x="307735" y="2413064"/>
                  <a:pt x="317070" y="2421446"/>
                  <a:pt x="325642" y="2430685"/>
                </a:cubicBezTo>
                <a:cubicBezTo>
                  <a:pt x="346788" y="2453831"/>
                  <a:pt x="364123" y="2480691"/>
                  <a:pt x="391365" y="2499550"/>
                </a:cubicBezTo>
                <a:cubicBezTo>
                  <a:pt x="404986" y="2480596"/>
                  <a:pt x="398890" y="2461260"/>
                  <a:pt x="398985" y="2443353"/>
                </a:cubicBezTo>
                <a:cubicBezTo>
                  <a:pt x="399366" y="1883855"/>
                  <a:pt x="400033" y="1324261"/>
                  <a:pt x="398509" y="764762"/>
                </a:cubicBezTo>
                <a:cubicBezTo>
                  <a:pt x="398318" y="683990"/>
                  <a:pt x="408796" y="608552"/>
                  <a:pt x="443276" y="534448"/>
                </a:cubicBezTo>
                <a:cubicBezTo>
                  <a:pt x="483377" y="448342"/>
                  <a:pt x="511856" y="357378"/>
                  <a:pt x="537383" y="265652"/>
                </a:cubicBezTo>
                <a:cubicBezTo>
                  <a:pt x="548432" y="225933"/>
                  <a:pt x="560719" y="186595"/>
                  <a:pt x="584246" y="151924"/>
                </a:cubicBezTo>
                <a:cubicBezTo>
                  <a:pt x="595200" y="114871"/>
                  <a:pt x="605201" y="77533"/>
                  <a:pt x="617584" y="40958"/>
                </a:cubicBezTo>
                <a:cubicBezTo>
                  <a:pt x="622632" y="26194"/>
                  <a:pt x="618727" y="4667"/>
                  <a:pt x="641682" y="0"/>
                </a:cubicBezTo>
                <a:close/>
              </a:path>
            </a:pathLst>
          </a:custGeom>
          <a:gradFill>
            <a:gsLst>
              <a:gs pos="44000">
                <a:srgbClr val="F4A261"/>
              </a:gs>
              <a:gs pos="100000">
                <a:srgbClr val="F4A261">
                  <a:lumMod val="50000"/>
                </a:srgbClr>
              </a:gs>
            </a:gsLst>
            <a:lin ang="8400000" scaled="0"/>
          </a:gra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73" name="Freeform: Shape 72">
            <a:extLst>
              <a:ext uri="{FF2B5EF4-FFF2-40B4-BE49-F238E27FC236}">
                <a16:creationId xmlns:a16="http://schemas.microsoft.com/office/drawing/2014/main" id="{7F3FBDA4-A8EC-4838-BA16-F0017A370EEE}"/>
              </a:ext>
            </a:extLst>
          </p:cNvPr>
          <p:cNvSpPr/>
          <p:nvPr/>
        </p:nvSpPr>
        <p:spPr>
          <a:xfrm flipV="1">
            <a:off x="9070152" y="5519234"/>
            <a:ext cx="2304270" cy="3096678"/>
          </a:xfrm>
          <a:custGeom>
            <a:avLst/>
            <a:gdLst>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1025651 w 1664513"/>
              <a:gd name="connsiteY24" fmla="*/ 1892285 h 2300325"/>
              <a:gd name="connsiteX25" fmla="*/ 1025226 w 1664513"/>
              <a:gd name="connsiteY25" fmla="*/ 1890865 h 2300325"/>
              <a:gd name="connsiteX26" fmla="*/ 906285 w 1664513"/>
              <a:gd name="connsiteY26" fmla="*/ 1800094 h 2300325"/>
              <a:gd name="connsiteX27" fmla="*/ 901909 w 1664513"/>
              <a:gd name="connsiteY27" fmla="*/ 1797844 h 2300325"/>
              <a:gd name="connsiteX28" fmla="*/ 892885 w 1664513"/>
              <a:gd name="connsiteY28" fmla="*/ 1789868 h 2300325"/>
              <a:gd name="connsiteX29" fmla="*/ 852092 w 1664513"/>
              <a:gd name="connsiteY29" fmla="*/ 1758736 h 2300325"/>
              <a:gd name="connsiteX30" fmla="*/ 853670 w 1664513"/>
              <a:gd name="connsiteY30" fmla="*/ 1755205 h 2300325"/>
              <a:gd name="connsiteX31" fmla="*/ 649526 w 1664513"/>
              <a:gd name="connsiteY31" fmla="*/ 1574757 h 2300325"/>
              <a:gd name="connsiteX32" fmla="*/ 48754 w 1664513"/>
              <a:gd name="connsiteY32" fmla="*/ 775049 h 2300325"/>
              <a:gd name="connsiteX33" fmla="*/ 1606 w 1664513"/>
              <a:gd name="connsiteY33" fmla="*/ 573500 h 2300325"/>
              <a:gd name="connsiteX34" fmla="*/ 2939 w 1664513"/>
              <a:gd name="connsiteY34" fmla="*/ 230981 h 2300325"/>
              <a:gd name="connsiteX35" fmla="*/ 9797 w 1664513"/>
              <a:gd name="connsiteY35"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1025651 w 1664513"/>
              <a:gd name="connsiteY24" fmla="*/ 1892285 h 2300325"/>
              <a:gd name="connsiteX25" fmla="*/ 1025226 w 1664513"/>
              <a:gd name="connsiteY25" fmla="*/ 1890865 h 2300325"/>
              <a:gd name="connsiteX26" fmla="*/ 906285 w 1664513"/>
              <a:gd name="connsiteY26" fmla="*/ 1800094 h 2300325"/>
              <a:gd name="connsiteX27" fmla="*/ 901909 w 1664513"/>
              <a:gd name="connsiteY27" fmla="*/ 1797844 h 2300325"/>
              <a:gd name="connsiteX28" fmla="*/ 852092 w 1664513"/>
              <a:gd name="connsiteY28" fmla="*/ 1758736 h 2300325"/>
              <a:gd name="connsiteX29" fmla="*/ 853670 w 1664513"/>
              <a:gd name="connsiteY29" fmla="*/ 1755205 h 2300325"/>
              <a:gd name="connsiteX30" fmla="*/ 649526 w 1664513"/>
              <a:gd name="connsiteY30" fmla="*/ 1574757 h 2300325"/>
              <a:gd name="connsiteX31" fmla="*/ 48754 w 1664513"/>
              <a:gd name="connsiteY31" fmla="*/ 775049 h 2300325"/>
              <a:gd name="connsiteX32" fmla="*/ 1606 w 1664513"/>
              <a:gd name="connsiteY32" fmla="*/ 573500 h 2300325"/>
              <a:gd name="connsiteX33" fmla="*/ 2939 w 1664513"/>
              <a:gd name="connsiteY33" fmla="*/ 230981 h 2300325"/>
              <a:gd name="connsiteX34" fmla="*/ 9797 w 1664513"/>
              <a:gd name="connsiteY34"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1025651 w 1664513"/>
              <a:gd name="connsiteY24" fmla="*/ 1892285 h 2300325"/>
              <a:gd name="connsiteX25" fmla="*/ 1025226 w 1664513"/>
              <a:gd name="connsiteY25" fmla="*/ 1890865 h 2300325"/>
              <a:gd name="connsiteX26" fmla="*/ 906285 w 1664513"/>
              <a:gd name="connsiteY26" fmla="*/ 1800094 h 2300325"/>
              <a:gd name="connsiteX27" fmla="*/ 852092 w 1664513"/>
              <a:gd name="connsiteY27" fmla="*/ 1758736 h 2300325"/>
              <a:gd name="connsiteX28" fmla="*/ 853670 w 1664513"/>
              <a:gd name="connsiteY28" fmla="*/ 1755205 h 2300325"/>
              <a:gd name="connsiteX29" fmla="*/ 649526 w 1664513"/>
              <a:gd name="connsiteY29" fmla="*/ 1574757 h 2300325"/>
              <a:gd name="connsiteX30" fmla="*/ 48754 w 1664513"/>
              <a:gd name="connsiteY30" fmla="*/ 775049 h 2300325"/>
              <a:gd name="connsiteX31" fmla="*/ 1606 w 1664513"/>
              <a:gd name="connsiteY31" fmla="*/ 573500 h 2300325"/>
              <a:gd name="connsiteX32" fmla="*/ 2939 w 1664513"/>
              <a:gd name="connsiteY32" fmla="*/ 230981 h 2300325"/>
              <a:gd name="connsiteX33" fmla="*/ 9797 w 1664513"/>
              <a:gd name="connsiteY33"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1025651 w 1664513"/>
              <a:gd name="connsiteY24" fmla="*/ 1892285 h 2300325"/>
              <a:gd name="connsiteX25" fmla="*/ 1025226 w 1664513"/>
              <a:gd name="connsiteY25" fmla="*/ 1890865 h 2300325"/>
              <a:gd name="connsiteX26" fmla="*/ 852092 w 1664513"/>
              <a:gd name="connsiteY26" fmla="*/ 1758736 h 2300325"/>
              <a:gd name="connsiteX27" fmla="*/ 853670 w 1664513"/>
              <a:gd name="connsiteY27" fmla="*/ 1755205 h 2300325"/>
              <a:gd name="connsiteX28" fmla="*/ 649526 w 1664513"/>
              <a:gd name="connsiteY28" fmla="*/ 1574757 h 2300325"/>
              <a:gd name="connsiteX29" fmla="*/ 48754 w 1664513"/>
              <a:gd name="connsiteY29" fmla="*/ 775049 h 2300325"/>
              <a:gd name="connsiteX30" fmla="*/ 1606 w 1664513"/>
              <a:gd name="connsiteY30" fmla="*/ 573500 h 2300325"/>
              <a:gd name="connsiteX31" fmla="*/ 2939 w 1664513"/>
              <a:gd name="connsiteY31" fmla="*/ 230981 h 2300325"/>
              <a:gd name="connsiteX32" fmla="*/ 9797 w 1664513"/>
              <a:gd name="connsiteY32"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1025651 w 1664513"/>
              <a:gd name="connsiteY24" fmla="*/ 1892285 h 2300325"/>
              <a:gd name="connsiteX25" fmla="*/ 852092 w 1664513"/>
              <a:gd name="connsiteY25" fmla="*/ 1758736 h 2300325"/>
              <a:gd name="connsiteX26" fmla="*/ 853670 w 1664513"/>
              <a:gd name="connsiteY26" fmla="*/ 1755205 h 2300325"/>
              <a:gd name="connsiteX27" fmla="*/ 649526 w 1664513"/>
              <a:gd name="connsiteY27" fmla="*/ 1574757 h 2300325"/>
              <a:gd name="connsiteX28" fmla="*/ 48754 w 1664513"/>
              <a:gd name="connsiteY28" fmla="*/ 775049 h 2300325"/>
              <a:gd name="connsiteX29" fmla="*/ 1606 w 1664513"/>
              <a:gd name="connsiteY29" fmla="*/ 573500 h 2300325"/>
              <a:gd name="connsiteX30" fmla="*/ 2939 w 1664513"/>
              <a:gd name="connsiteY30" fmla="*/ 230981 h 2300325"/>
              <a:gd name="connsiteX31" fmla="*/ 9797 w 1664513"/>
              <a:gd name="connsiteY31"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852092 w 1664513"/>
              <a:gd name="connsiteY24" fmla="*/ 1758736 h 2300325"/>
              <a:gd name="connsiteX25" fmla="*/ 853670 w 1664513"/>
              <a:gd name="connsiteY25" fmla="*/ 1755205 h 2300325"/>
              <a:gd name="connsiteX26" fmla="*/ 649526 w 1664513"/>
              <a:gd name="connsiteY26" fmla="*/ 1574757 h 2300325"/>
              <a:gd name="connsiteX27" fmla="*/ 48754 w 1664513"/>
              <a:gd name="connsiteY27" fmla="*/ 775049 h 2300325"/>
              <a:gd name="connsiteX28" fmla="*/ 1606 w 1664513"/>
              <a:gd name="connsiteY28" fmla="*/ 573500 h 2300325"/>
              <a:gd name="connsiteX29" fmla="*/ 2939 w 1664513"/>
              <a:gd name="connsiteY29" fmla="*/ 230981 h 2300325"/>
              <a:gd name="connsiteX30" fmla="*/ 9797 w 1664513"/>
              <a:gd name="connsiteY30"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852092 w 1664513"/>
              <a:gd name="connsiteY23" fmla="*/ 1758736 h 2300325"/>
              <a:gd name="connsiteX24" fmla="*/ 853670 w 1664513"/>
              <a:gd name="connsiteY24" fmla="*/ 1755205 h 2300325"/>
              <a:gd name="connsiteX25" fmla="*/ 649526 w 1664513"/>
              <a:gd name="connsiteY25" fmla="*/ 1574757 h 2300325"/>
              <a:gd name="connsiteX26" fmla="*/ 48754 w 1664513"/>
              <a:gd name="connsiteY26" fmla="*/ 775049 h 2300325"/>
              <a:gd name="connsiteX27" fmla="*/ 1606 w 1664513"/>
              <a:gd name="connsiteY27" fmla="*/ 573500 h 2300325"/>
              <a:gd name="connsiteX28" fmla="*/ 2939 w 1664513"/>
              <a:gd name="connsiteY28" fmla="*/ 230981 h 2300325"/>
              <a:gd name="connsiteX29" fmla="*/ 9797 w 1664513"/>
              <a:gd name="connsiteY29"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852092 w 1664513"/>
              <a:gd name="connsiteY23" fmla="*/ 1758736 h 2300325"/>
              <a:gd name="connsiteX24" fmla="*/ 649526 w 1664513"/>
              <a:gd name="connsiteY24" fmla="*/ 1574757 h 2300325"/>
              <a:gd name="connsiteX25" fmla="*/ 48754 w 1664513"/>
              <a:gd name="connsiteY25" fmla="*/ 775049 h 2300325"/>
              <a:gd name="connsiteX26" fmla="*/ 1606 w 1664513"/>
              <a:gd name="connsiteY26" fmla="*/ 573500 h 2300325"/>
              <a:gd name="connsiteX27" fmla="*/ 2939 w 1664513"/>
              <a:gd name="connsiteY27" fmla="*/ 230981 h 2300325"/>
              <a:gd name="connsiteX28" fmla="*/ 9797 w 1664513"/>
              <a:gd name="connsiteY28"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649526 w 1664513"/>
              <a:gd name="connsiteY23" fmla="*/ 1574757 h 2300325"/>
              <a:gd name="connsiteX24" fmla="*/ 48754 w 1664513"/>
              <a:gd name="connsiteY24" fmla="*/ 775049 h 2300325"/>
              <a:gd name="connsiteX25" fmla="*/ 1606 w 1664513"/>
              <a:gd name="connsiteY25" fmla="*/ 573500 h 2300325"/>
              <a:gd name="connsiteX26" fmla="*/ 2939 w 1664513"/>
              <a:gd name="connsiteY26" fmla="*/ 230981 h 2300325"/>
              <a:gd name="connsiteX27" fmla="*/ 9797 w 1664513"/>
              <a:gd name="connsiteY27"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308340 w 1664513"/>
              <a:gd name="connsiteY7" fmla="*/ 1789938 h 2300325"/>
              <a:gd name="connsiteX8" fmla="*/ 1234903 w 1664513"/>
              <a:gd name="connsiteY8" fmla="*/ 1532573 h 2300325"/>
              <a:gd name="connsiteX9" fmla="*/ 1242332 w 1664513"/>
              <a:gd name="connsiteY9" fmla="*/ 1468469 h 2300325"/>
              <a:gd name="connsiteX10" fmla="*/ 1242523 w 1664513"/>
              <a:gd name="connsiteY10" fmla="*/ 1468279 h 2300325"/>
              <a:gd name="connsiteX11" fmla="*/ 1410448 w 1664513"/>
              <a:gd name="connsiteY11" fmla="*/ 1417034 h 2300325"/>
              <a:gd name="connsiteX12" fmla="*/ 1457692 w 1664513"/>
              <a:gd name="connsiteY12" fmla="*/ 1441704 h 2300325"/>
              <a:gd name="connsiteX13" fmla="*/ 1660956 w 1664513"/>
              <a:gd name="connsiteY13" fmla="*/ 2143506 h 2300325"/>
              <a:gd name="connsiteX14" fmla="*/ 1659813 w 1664513"/>
              <a:gd name="connsiteY14" fmla="*/ 2180177 h 2300325"/>
              <a:gd name="connsiteX15" fmla="*/ 1198994 w 1664513"/>
              <a:gd name="connsiteY15" fmla="*/ 2260759 h 2300325"/>
              <a:gd name="connsiteX16" fmla="*/ 959630 w 1664513"/>
              <a:gd name="connsiteY16" fmla="*/ 2296478 h 2300325"/>
              <a:gd name="connsiteX17" fmla="*/ 852569 w 1664513"/>
              <a:gd name="connsiteY17" fmla="*/ 2221230 h 2300325"/>
              <a:gd name="connsiteX18" fmla="*/ 844092 w 1664513"/>
              <a:gd name="connsiteY18" fmla="*/ 2080736 h 2300325"/>
              <a:gd name="connsiteX19" fmla="*/ 903623 w 1664513"/>
              <a:gd name="connsiteY19" fmla="*/ 2050352 h 2300325"/>
              <a:gd name="connsiteX20" fmla="*/ 1008398 w 1664513"/>
              <a:gd name="connsiteY20" fmla="*/ 2029111 h 2300325"/>
              <a:gd name="connsiteX21" fmla="*/ 1174800 w 1664513"/>
              <a:gd name="connsiteY21" fmla="*/ 2008251 h 2300325"/>
              <a:gd name="connsiteX22" fmla="*/ 649526 w 1664513"/>
              <a:gd name="connsiteY22" fmla="*/ 1574757 h 2300325"/>
              <a:gd name="connsiteX23" fmla="*/ 48754 w 1664513"/>
              <a:gd name="connsiteY23" fmla="*/ 775049 h 2300325"/>
              <a:gd name="connsiteX24" fmla="*/ 1606 w 1664513"/>
              <a:gd name="connsiteY24" fmla="*/ 573500 h 2300325"/>
              <a:gd name="connsiteX25" fmla="*/ 2939 w 1664513"/>
              <a:gd name="connsiteY25" fmla="*/ 230981 h 2300325"/>
              <a:gd name="connsiteX26" fmla="*/ 9797 w 1664513"/>
              <a:gd name="connsiteY26"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308340 w 1664513"/>
              <a:gd name="connsiteY6" fmla="*/ 1789938 h 2300325"/>
              <a:gd name="connsiteX7" fmla="*/ 1234903 w 1664513"/>
              <a:gd name="connsiteY7" fmla="*/ 1532573 h 2300325"/>
              <a:gd name="connsiteX8" fmla="*/ 1242332 w 1664513"/>
              <a:gd name="connsiteY8" fmla="*/ 1468469 h 2300325"/>
              <a:gd name="connsiteX9" fmla="*/ 1242523 w 1664513"/>
              <a:gd name="connsiteY9" fmla="*/ 1468279 h 2300325"/>
              <a:gd name="connsiteX10" fmla="*/ 1410448 w 1664513"/>
              <a:gd name="connsiteY10" fmla="*/ 1417034 h 2300325"/>
              <a:gd name="connsiteX11" fmla="*/ 1457692 w 1664513"/>
              <a:gd name="connsiteY11" fmla="*/ 1441704 h 2300325"/>
              <a:gd name="connsiteX12" fmla="*/ 1660956 w 1664513"/>
              <a:gd name="connsiteY12" fmla="*/ 2143506 h 2300325"/>
              <a:gd name="connsiteX13" fmla="*/ 1659813 w 1664513"/>
              <a:gd name="connsiteY13" fmla="*/ 2180177 h 2300325"/>
              <a:gd name="connsiteX14" fmla="*/ 1198994 w 1664513"/>
              <a:gd name="connsiteY14" fmla="*/ 2260759 h 2300325"/>
              <a:gd name="connsiteX15" fmla="*/ 959630 w 1664513"/>
              <a:gd name="connsiteY15" fmla="*/ 2296478 h 2300325"/>
              <a:gd name="connsiteX16" fmla="*/ 852569 w 1664513"/>
              <a:gd name="connsiteY16" fmla="*/ 2221230 h 2300325"/>
              <a:gd name="connsiteX17" fmla="*/ 844092 w 1664513"/>
              <a:gd name="connsiteY17" fmla="*/ 2080736 h 2300325"/>
              <a:gd name="connsiteX18" fmla="*/ 903623 w 1664513"/>
              <a:gd name="connsiteY18" fmla="*/ 2050352 h 2300325"/>
              <a:gd name="connsiteX19" fmla="*/ 1008398 w 1664513"/>
              <a:gd name="connsiteY19" fmla="*/ 2029111 h 2300325"/>
              <a:gd name="connsiteX20" fmla="*/ 1174800 w 1664513"/>
              <a:gd name="connsiteY20" fmla="*/ 2008251 h 2300325"/>
              <a:gd name="connsiteX21" fmla="*/ 649526 w 1664513"/>
              <a:gd name="connsiteY21" fmla="*/ 1574757 h 2300325"/>
              <a:gd name="connsiteX22" fmla="*/ 48754 w 1664513"/>
              <a:gd name="connsiteY22" fmla="*/ 775049 h 2300325"/>
              <a:gd name="connsiteX23" fmla="*/ 1606 w 1664513"/>
              <a:gd name="connsiteY23" fmla="*/ 573500 h 2300325"/>
              <a:gd name="connsiteX24" fmla="*/ 2939 w 1664513"/>
              <a:gd name="connsiteY24" fmla="*/ 230981 h 2300325"/>
              <a:gd name="connsiteX25" fmla="*/ 9797 w 1664513"/>
              <a:gd name="connsiteY25"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308340 w 1664513"/>
              <a:gd name="connsiteY6" fmla="*/ 1789938 h 2300325"/>
              <a:gd name="connsiteX7" fmla="*/ 1234903 w 1664513"/>
              <a:gd name="connsiteY7" fmla="*/ 1532573 h 2300325"/>
              <a:gd name="connsiteX8" fmla="*/ 1242332 w 1664513"/>
              <a:gd name="connsiteY8" fmla="*/ 1468469 h 2300325"/>
              <a:gd name="connsiteX9" fmla="*/ 1242523 w 1664513"/>
              <a:gd name="connsiteY9" fmla="*/ 1468279 h 2300325"/>
              <a:gd name="connsiteX10" fmla="*/ 1410448 w 1664513"/>
              <a:gd name="connsiteY10" fmla="*/ 1417034 h 2300325"/>
              <a:gd name="connsiteX11" fmla="*/ 1457692 w 1664513"/>
              <a:gd name="connsiteY11" fmla="*/ 1441704 h 2300325"/>
              <a:gd name="connsiteX12" fmla="*/ 1660956 w 1664513"/>
              <a:gd name="connsiteY12" fmla="*/ 2143506 h 2300325"/>
              <a:gd name="connsiteX13" fmla="*/ 1659813 w 1664513"/>
              <a:gd name="connsiteY13" fmla="*/ 2180177 h 2300325"/>
              <a:gd name="connsiteX14" fmla="*/ 1198994 w 1664513"/>
              <a:gd name="connsiteY14" fmla="*/ 2260759 h 2300325"/>
              <a:gd name="connsiteX15" fmla="*/ 959630 w 1664513"/>
              <a:gd name="connsiteY15" fmla="*/ 2296478 h 2300325"/>
              <a:gd name="connsiteX16" fmla="*/ 852569 w 1664513"/>
              <a:gd name="connsiteY16" fmla="*/ 2221230 h 2300325"/>
              <a:gd name="connsiteX17" fmla="*/ 844092 w 1664513"/>
              <a:gd name="connsiteY17" fmla="*/ 2080736 h 2300325"/>
              <a:gd name="connsiteX18" fmla="*/ 903623 w 1664513"/>
              <a:gd name="connsiteY18" fmla="*/ 2050352 h 2300325"/>
              <a:gd name="connsiteX19" fmla="*/ 1008398 w 1664513"/>
              <a:gd name="connsiteY19" fmla="*/ 2029111 h 2300325"/>
              <a:gd name="connsiteX20" fmla="*/ 1174800 w 1664513"/>
              <a:gd name="connsiteY20" fmla="*/ 2008251 h 2300325"/>
              <a:gd name="connsiteX21" fmla="*/ 649526 w 1664513"/>
              <a:gd name="connsiteY21" fmla="*/ 1574757 h 2300325"/>
              <a:gd name="connsiteX22" fmla="*/ 48754 w 1664513"/>
              <a:gd name="connsiteY22" fmla="*/ 775049 h 2300325"/>
              <a:gd name="connsiteX23" fmla="*/ 1606 w 1664513"/>
              <a:gd name="connsiteY23" fmla="*/ 573500 h 2300325"/>
              <a:gd name="connsiteX24" fmla="*/ 2939 w 1664513"/>
              <a:gd name="connsiteY24" fmla="*/ 230981 h 2300325"/>
              <a:gd name="connsiteX25" fmla="*/ 9797 w 1664513"/>
              <a:gd name="connsiteY25"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517480 w 1664513"/>
              <a:gd name="connsiteY4" fmla="*/ 1069372 h 2300325"/>
              <a:gd name="connsiteX5" fmla="*/ 1308340 w 1664513"/>
              <a:gd name="connsiteY5" fmla="*/ 1789938 h 2300325"/>
              <a:gd name="connsiteX6" fmla="*/ 1234903 w 1664513"/>
              <a:gd name="connsiteY6" fmla="*/ 1532573 h 2300325"/>
              <a:gd name="connsiteX7" fmla="*/ 1242332 w 1664513"/>
              <a:gd name="connsiteY7" fmla="*/ 1468469 h 2300325"/>
              <a:gd name="connsiteX8" fmla="*/ 1242523 w 1664513"/>
              <a:gd name="connsiteY8" fmla="*/ 1468279 h 2300325"/>
              <a:gd name="connsiteX9" fmla="*/ 1410448 w 1664513"/>
              <a:gd name="connsiteY9" fmla="*/ 1417034 h 2300325"/>
              <a:gd name="connsiteX10" fmla="*/ 1457692 w 1664513"/>
              <a:gd name="connsiteY10" fmla="*/ 1441704 h 2300325"/>
              <a:gd name="connsiteX11" fmla="*/ 1660956 w 1664513"/>
              <a:gd name="connsiteY11" fmla="*/ 2143506 h 2300325"/>
              <a:gd name="connsiteX12" fmla="*/ 1659813 w 1664513"/>
              <a:gd name="connsiteY12" fmla="*/ 2180177 h 2300325"/>
              <a:gd name="connsiteX13" fmla="*/ 1198994 w 1664513"/>
              <a:gd name="connsiteY13" fmla="*/ 2260759 h 2300325"/>
              <a:gd name="connsiteX14" fmla="*/ 959630 w 1664513"/>
              <a:gd name="connsiteY14" fmla="*/ 2296478 h 2300325"/>
              <a:gd name="connsiteX15" fmla="*/ 852569 w 1664513"/>
              <a:gd name="connsiteY15" fmla="*/ 2221230 h 2300325"/>
              <a:gd name="connsiteX16" fmla="*/ 844092 w 1664513"/>
              <a:gd name="connsiteY16" fmla="*/ 2080736 h 2300325"/>
              <a:gd name="connsiteX17" fmla="*/ 903623 w 1664513"/>
              <a:gd name="connsiteY17" fmla="*/ 2050352 h 2300325"/>
              <a:gd name="connsiteX18" fmla="*/ 1008398 w 1664513"/>
              <a:gd name="connsiteY18" fmla="*/ 2029111 h 2300325"/>
              <a:gd name="connsiteX19" fmla="*/ 1174800 w 1664513"/>
              <a:gd name="connsiteY19" fmla="*/ 2008251 h 2300325"/>
              <a:gd name="connsiteX20" fmla="*/ 649526 w 1664513"/>
              <a:gd name="connsiteY20" fmla="*/ 1574757 h 2300325"/>
              <a:gd name="connsiteX21" fmla="*/ 48754 w 1664513"/>
              <a:gd name="connsiteY21" fmla="*/ 775049 h 2300325"/>
              <a:gd name="connsiteX22" fmla="*/ 1606 w 1664513"/>
              <a:gd name="connsiteY22" fmla="*/ 573500 h 2300325"/>
              <a:gd name="connsiteX23" fmla="*/ 2939 w 1664513"/>
              <a:gd name="connsiteY23" fmla="*/ 230981 h 2300325"/>
              <a:gd name="connsiteX24" fmla="*/ 9797 w 1664513"/>
              <a:gd name="connsiteY24" fmla="*/ 0 h 23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64513" h="2300325">
                <a:moveTo>
                  <a:pt x="9797" y="0"/>
                </a:moveTo>
                <a:cubicBezTo>
                  <a:pt x="35800" y="4096"/>
                  <a:pt x="23228" y="22860"/>
                  <a:pt x="31514" y="31147"/>
                </a:cubicBezTo>
                <a:cubicBezTo>
                  <a:pt x="45230" y="105632"/>
                  <a:pt x="67995" y="177737"/>
                  <a:pt x="88759" y="250317"/>
                </a:cubicBezTo>
                <a:cubicBezTo>
                  <a:pt x="137718" y="342709"/>
                  <a:pt x="137226" y="402225"/>
                  <a:pt x="208679" y="538734"/>
                </a:cubicBezTo>
                <a:cubicBezTo>
                  <a:pt x="280132" y="675243"/>
                  <a:pt x="334203" y="860838"/>
                  <a:pt x="517480" y="1069372"/>
                </a:cubicBezTo>
                <a:cubicBezTo>
                  <a:pt x="719806" y="1317721"/>
                  <a:pt x="1188769" y="1712738"/>
                  <a:pt x="1308340" y="1789938"/>
                </a:cubicBezTo>
                <a:cubicBezTo>
                  <a:pt x="1283004" y="1703261"/>
                  <a:pt x="1258811" y="1617916"/>
                  <a:pt x="1234903" y="1532573"/>
                </a:cubicBezTo>
                <a:cubicBezTo>
                  <a:pt x="1228902" y="1511237"/>
                  <a:pt x="1214043" y="1486662"/>
                  <a:pt x="1242332" y="1468469"/>
                </a:cubicBezTo>
                <a:cubicBezTo>
                  <a:pt x="1242396" y="1468406"/>
                  <a:pt x="1242459" y="1468342"/>
                  <a:pt x="1242523" y="1468279"/>
                </a:cubicBezTo>
                <a:cubicBezTo>
                  <a:pt x="1298530" y="1451420"/>
                  <a:pt x="1355108" y="1436084"/>
                  <a:pt x="1410448" y="1417034"/>
                </a:cubicBezTo>
                <a:cubicBezTo>
                  <a:pt x="1438262" y="1407414"/>
                  <a:pt x="1449501" y="1413320"/>
                  <a:pt x="1457692" y="1441704"/>
                </a:cubicBezTo>
                <a:cubicBezTo>
                  <a:pt x="1524748" y="1675829"/>
                  <a:pt x="1593043" y="1909667"/>
                  <a:pt x="1660956" y="2143506"/>
                </a:cubicBezTo>
                <a:cubicBezTo>
                  <a:pt x="1664480" y="2155698"/>
                  <a:pt x="1667242" y="2168176"/>
                  <a:pt x="1659813" y="2180177"/>
                </a:cubicBezTo>
                <a:cubicBezTo>
                  <a:pt x="1509794" y="2227612"/>
                  <a:pt x="1352537" y="2233803"/>
                  <a:pt x="1198994" y="2260759"/>
                </a:cubicBezTo>
                <a:cubicBezTo>
                  <a:pt x="1119555" y="2274665"/>
                  <a:pt x="1039354" y="2284095"/>
                  <a:pt x="959630" y="2296478"/>
                </a:cubicBezTo>
                <a:cubicBezTo>
                  <a:pt x="883621" y="2308289"/>
                  <a:pt x="865428" y="2295525"/>
                  <a:pt x="852569" y="2221230"/>
                </a:cubicBezTo>
                <a:cubicBezTo>
                  <a:pt x="844568" y="2174939"/>
                  <a:pt x="829423" y="2128552"/>
                  <a:pt x="844092" y="2080736"/>
                </a:cubicBezTo>
                <a:cubicBezTo>
                  <a:pt x="856665" y="2056543"/>
                  <a:pt x="881239" y="2055209"/>
                  <a:pt x="903623" y="2050352"/>
                </a:cubicBezTo>
                <a:cubicBezTo>
                  <a:pt x="938485" y="2042827"/>
                  <a:pt x="973441" y="2035873"/>
                  <a:pt x="1008398" y="2029111"/>
                </a:cubicBezTo>
                <a:cubicBezTo>
                  <a:pt x="1061262" y="2021300"/>
                  <a:pt x="1114888" y="2019014"/>
                  <a:pt x="1174800" y="2008251"/>
                </a:cubicBezTo>
                <a:cubicBezTo>
                  <a:pt x="1114988" y="1932525"/>
                  <a:pt x="837200" y="1780291"/>
                  <a:pt x="649526" y="1574757"/>
                </a:cubicBezTo>
                <a:cubicBezTo>
                  <a:pt x="409407" y="1341460"/>
                  <a:pt x="206846" y="1076873"/>
                  <a:pt x="48754" y="775049"/>
                </a:cubicBezTo>
                <a:cubicBezTo>
                  <a:pt x="15417" y="711422"/>
                  <a:pt x="1701" y="644271"/>
                  <a:pt x="1606" y="573500"/>
                </a:cubicBezTo>
                <a:cubicBezTo>
                  <a:pt x="1320" y="459296"/>
                  <a:pt x="-2585" y="344900"/>
                  <a:pt x="2939" y="230981"/>
                </a:cubicBezTo>
                <a:cubicBezTo>
                  <a:pt x="6654" y="154496"/>
                  <a:pt x="7892" y="77724"/>
                  <a:pt x="9797" y="0"/>
                </a:cubicBezTo>
                <a:close/>
              </a:path>
            </a:pathLst>
          </a:custGeom>
          <a:gradFill>
            <a:gsLst>
              <a:gs pos="100000">
                <a:srgbClr val="E76F51"/>
              </a:gs>
              <a:gs pos="11000">
                <a:srgbClr val="E76F51">
                  <a:lumMod val="50000"/>
                </a:srgbClr>
              </a:gs>
            </a:gsLst>
            <a:lin ang="10200000" scaled="0"/>
          </a:gra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74" name="Freeform: Shape 73">
            <a:extLst>
              <a:ext uri="{FF2B5EF4-FFF2-40B4-BE49-F238E27FC236}">
                <a16:creationId xmlns:a16="http://schemas.microsoft.com/office/drawing/2014/main" id="{BC868427-8D7F-48B2-828A-FDADEC31C067}"/>
              </a:ext>
            </a:extLst>
          </p:cNvPr>
          <p:cNvSpPr/>
          <p:nvPr/>
        </p:nvSpPr>
        <p:spPr>
          <a:xfrm flipV="1">
            <a:off x="6321311" y="5124094"/>
            <a:ext cx="2517889" cy="2762606"/>
          </a:xfrm>
          <a:custGeom>
            <a:avLst/>
            <a:gdLst>
              <a:gd name="connsiteX0" fmla="*/ 208119 w 1818824"/>
              <a:gd name="connsiteY0" fmla="*/ 1192816 h 2052165"/>
              <a:gd name="connsiteX1" fmla="*/ 273841 w 1818824"/>
              <a:gd name="connsiteY1" fmla="*/ 1170147 h 2052165"/>
              <a:gd name="connsiteX2" fmla="*/ 400619 w 1818824"/>
              <a:gd name="connsiteY2" fmla="*/ 1209008 h 2052165"/>
              <a:gd name="connsiteX3" fmla="*/ 431575 w 1818824"/>
              <a:gd name="connsiteY3" fmla="*/ 1262634 h 2052165"/>
              <a:gd name="connsiteX4" fmla="*/ 346422 w 1818824"/>
              <a:gd name="connsiteY4" fmla="*/ 1559243 h 2052165"/>
              <a:gd name="connsiteX5" fmla="*/ 389094 w 1818824"/>
              <a:gd name="connsiteY5" fmla="*/ 1542479 h 2052165"/>
              <a:gd name="connsiteX6" fmla="*/ 997646 w 1818824"/>
              <a:gd name="connsiteY6" fmla="*/ 1008793 h 2052165"/>
              <a:gd name="connsiteX7" fmla="*/ 1056510 w 1818824"/>
              <a:gd name="connsiteY7" fmla="*/ 934784 h 2052165"/>
              <a:gd name="connsiteX8" fmla="*/ 1331688 w 1818824"/>
              <a:gd name="connsiteY8" fmla="*/ 538448 h 2052165"/>
              <a:gd name="connsiteX9" fmla="*/ 1353309 w 1818824"/>
              <a:gd name="connsiteY9" fmla="*/ 507587 h 2052165"/>
              <a:gd name="connsiteX10" fmla="*/ 1417889 w 1818824"/>
              <a:gd name="connsiteY10" fmla="*/ 434245 h 2052165"/>
              <a:gd name="connsiteX11" fmla="*/ 1794984 w 1818824"/>
              <a:gd name="connsiteY11" fmla="*/ 19717 h 2052165"/>
              <a:gd name="connsiteX12" fmla="*/ 1813938 w 1818824"/>
              <a:gd name="connsiteY12" fmla="*/ 0 h 2052165"/>
              <a:gd name="connsiteX13" fmla="*/ 1817844 w 1818824"/>
              <a:gd name="connsiteY13" fmla="*/ 30766 h 2052165"/>
              <a:gd name="connsiteX14" fmla="*/ 1774410 w 1818824"/>
              <a:gd name="connsiteY14" fmla="*/ 183833 h 2052165"/>
              <a:gd name="connsiteX15" fmla="*/ 1646394 w 1818824"/>
              <a:gd name="connsiteY15" fmla="*/ 487966 h 2052165"/>
              <a:gd name="connsiteX16" fmla="*/ 1593054 w 1818824"/>
              <a:gd name="connsiteY16" fmla="*/ 592550 h 2052165"/>
              <a:gd name="connsiteX17" fmla="*/ 1559621 w 1818824"/>
              <a:gd name="connsiteY17" fmla="*/ 629507 h 2052165"/>
              <a:gd name="connsiteX18" fmla="*/ 1385885 w 1818824"/>
              <a:gd name="connsiteY18" fmla="*/ 894779 h 2052165"/>
              <a:gd name="connsiteX19" fmla="*/ 1094134 w 1818824"/>
              <a:gd name="connsiteY19" fmla="*/ 1243965 h 2052165"/>
              <a:gd name="connsiteX20" fmla="*/ 988883 w 1818824"/>
              <a:gd name="connsiteY20" fmla="*/ 1351883 h 2052165"/>
              <a:gd name="connsiteX21" fmla="*/ 741328 w 1818824"/>
              <a:gd name="connsiteY21" fmla="*/ 1572578 h 2052165"/>
              <a:gd name="connsiteX22" fmla="*/ 507204 w 1818824"/>
              <a:gd name="connsiteY22" fmla="*/ 1753743 h 2052165"/>
              <a:gd name="connsiteX23" fmla="*/ 541113 w 1818824"/>
              <a:gd name="connsiteY23" fmla="*/ 1774508 h 2052165"/>
              <a:gd name="connsiteX24" fmla="*/ 768760 w 1818824"/>
              <a:gd name="connsiteY24" fmla="*/ 1813465 h 2052165"/>
              <a:gd name="connsiteX25" fmla="*/ 820195 w 1818824"/>
              <a:gd name="connsiteY25" fmla="*/ 1884426 h 2052165"/>
              <a:gd name="connsiteX26" fmla="*/ 798383 w 1818824"/>
              <a:gd name="connsiteY26" fmla="*/ 2029301 h 2052165"/>
              <a:gd name="connsiteX27" fmla="*/ 735804 w 1818824"/>
              <a:gd name="connsiteY27" fmla="*/ 2050256 h 2052165"/>
              <a:gd name="connsiteX28" fmla="*/ 63624 w 1818824"/>
              <a:gd name="connsiteY28" fmla="*/ 1952339 h 2052165"/>
              <a:gd name="connsiteX29" fmla="*/ 8189 w 1818824"/>
              <a:gd name="connsiteY29" fmla="*/ 1860899 h 2052165"/>
              <a:gd name="connsiteX30" fmla="*/ 173257 w 1818824"/>
              <a:gd name="connsiteY30" fmla="*/ 1280636 h 2052165"/>
              <a:gd name="connsiteX31" fmla="*/ 207928 w 1818824"/>
              <a:gd name="connsiteY31" fmla="*/ 1192625 h 2052165"/>
              <a:gd name="connsiteX0" fmla="*/ 208119 w 1818824"/>
              <a:gd name="connsiteY0" fmla="*/ 1192816 h 2052164"/>
              <a:gd name="connsiteX1" fmla="*/ 273841 w 1818824"/>
              <a:gd name="connsiteY1" fmla="*/ 1170147 h 2052164"/>
              <a:gd name="connsiteX2" fmla="*/ 400619 w 1818824"/>
              <a:gd name="connsiteY2" fmla="*/ 1209008 h 2052164"/>
              <a:gd name="connsiteX3" fmla="*/ 431575 w 1818824"/>
              <a:gd name="connsiteY3" fmla="*/ 1262634 h 2052164"/>
              <a:gd name="connsiteX4" fmla="*/ 346422 w 1818824"/>
              <a:gd name="connsiteY4" fmla="*/ 1559243 h 2052164"/>
              <a:gd name="connsiteX5" fmla="*/ 389094 w 1818824"/>
              <a:gd name="connsiteY5" fmla="*/ 1542479 h 2052164"/>
              <a:gd name="connsiteX6" fmla="*/ 997646 w 1818824"/>
              <a:gd name="connsiteY6" fmla="*/ 1008793 h 2052164"/>
              <a:gd name="connsiteX7" fmla="*/ 1056510 w 1818824"/>
              <a:gd name="connsiteY7" fmla="*/ 934784 h 2052164"/>
              <a:gd name="connsiteX8" fmla="*/ 1331688 w 1818824"/>
              <a:gd name="connsiteY8" fmla="*/ 538448 h 2052164"/>
              <a:gd name="connsiteX9" fmla="*/ 1353309 w 1818824"/>
              <a:gd name="connsiteY9" fmla="*/ 507587 h 2052164"/>
              <a:gd name="connsiteX10" fmla="*/ 1417889 w 1818824"/>
              <a:gd name="connsiteY10" fmla="*/ 434245 h 2052164"/>
              <a:gd name="connsiteX11" fmla="*/ 1794984 w 1818824"/>
              <a:gd name="connsiteY11" fmla="*/ 19717 h 2052164"/>
              <a:gd name="connsiteX12" fmla="*/ 1813938 w 1818824"/>
              <a:gd name="connsiteY12" fmla="*/ 0 h 2052164"/>
              <a:gd name="connsiteX13" fmla="*/ 1817844 w 1818824"/>
              <a:gd name="connsiteY13" fmla="*/ 30766 h 2052164"/>
              <a:gd name="connsiteX14" fmla="*/ 1774410 w 1818824"/>
              <a:gd name="connsiteY14" fmla="*/ 183833 h 2052164"/>
              <a:gd name="connsiteX15" fmla="*/ 1646394 w 1818824"/>
              <a:gd name="connsiteY15" fmla="*/ 487966 h 2052164"/>
              <a:gd name="connsiteX16" fmla="*/ 1593054 w 1818824"/>
              <a:gd name="connsiteY16" fmla="*/ 592550 h 2052164"/>
              <a:gd name="connsiteX17" fmla="*/ 1385885 w 1818824"/>
              <a:gd name="connsiteY17" fmla="*/ 894779 h 2052164"/>
              <a:gd name="connsiteX18" fmla="*/ 1094134 w 1818824"/>
              <a:gd name="connsiteY18" fmla="*/ 1243965 h 2052164"/>
              <a:gd name="connsiteX19" fmla="*/ 988883 w 1818824"/>
              <a:gd name="connsiteY19" fmla="*/ 1351883 h 2052164"/>
              <a:gd name="connsiteX20" fmla="*/ 741328 w 1818824"/>
              <a:gd name="connsiteY20" fmla="*/ 1572578 h 2052164"/>
              <a:gd name="connsiteX21" fmla="*/ 507204 w 1818824"/>
              <a:gd name="connsiteY21" fmla="*/ 1753743 h 2052164"/>
              <a:gd name="connsiteX22" fmla="*/ 541113 w 1818824"/>
              <a:gd name="connsiteY22" fmla="*/ 1774508 h 2052164"/>
              <a:gd name="connsiteX23" fmla="*/ 768760 w 1818824"/>
              <a:gd name="connsiteY23" fmla="*/ 1813465 h 2052164"/>
              <a:gd name="connsiteX24" fmla="*/ 820195 w 1818824"/>
              <a:gd name="connsiteY24" fmla="*/ 1884426 h 2052164"/>
              <a:gd name="connsiteX25" fmla="*/ 798383 w 1818824"/>
              <a:gd name="connsiteY25" fmla="*/ 2029301 h 2052164"/>
              <a:gd name="connsiteX26" fmla="*/ 735804 w 1818824"/>
              <a:gd name="connsiteY26" fmla="*/ 2050256 h 2052164"/>
              <a:gd name="connsiteX27" fmla="*/ 63624 w 1818824"/>
              <a:gd name="connsiteY27" fmla="*/ 1952339 h 2052164"/>
              <a:gd name="connsiteX28" fmla="*/ 8189 w 1818824"/>
              <a:gd name="connsiteY28" fmla="*/ 1860899 h 2052164"/>
              <a:gd name="connsiteX29" fmla="*/ 173257 w 1818824"/>
              <a:gd name="connsiteY29" fmla="*/ 1280636 h 2052164"/>
              <a:gd name="connsiteX30" fmla="*/ 207928 w 1818824"/>
              <a:gd name="connsiteY30" fmla="*/ 1192625 h 2052164"/>
              <a:gd name="connsiteX31" fmla="*/ 208119 w 1818824"/>
              <a:gd name="connsiteY31" fmla="*/ 1192816 h 2052164"/>
              <a:gd name="connsiteX0" fmla="*/ 208119 w 1818824"/>
              <a:gd name="connsiteY0" fmla="*/ 1192816 h 2052164"/>
              <a:gd name="connsiteX1" fmla="*/ 273841 w 1818824"/>
              <a:gd name="connsiteY1" fmla="*/ 1170147 h 2052164"/>
              <a:gd name="connsiteX2" fmla="*/ 400619 w 1818824"/>
              <a:gd name="connsiteY2" fmla="*/ 1209008 h 2052164"/>
              <a:gd name="connsiteX3" fmla="*/ 431575 w 1818824"/>
              <a:gd name="connsiteY3" fmla="*/ 1262634 h 2052164"/>
              <a:gd name="connsiteX4" fmla="*/ 346422 w 1818824"/>
              <a:gd name="connsiteY4" fmla="*/ 1559243 h 2052164"/>
              <a:gd name="connsiteX5" fmla="*/ 389094 w 1818824"/>
              <a:gd name="connsiteY5" fmla="*/ 1542479 h 2052164"/>
              <a:gd name="connsiteX6" fmla="*/ 997646 w 1818824"/>
              <a:gd name="connsiteY6" fmla="*/ 1008793 h 2052164"/>
              <a:gd name="connsiteX7" fmla="*/ 1056510 w 1818824"/>
              <a:gd name="connsiteY7" fmla="*/ 934784 h 2052164"/>
              <a:gd name="connsiteX8" fmla="*/ 1331688 w 1818824"/>
              <a:gd name="connsiteY8" fmla="*/ 538448 h 2052164"/>
              <a:gd name="connsiteX9" fmla="*/ 1353309 w 1818824"/>
              <a:gd name="connsiteY9" fmla="*/ 507587 h 2052164"/>
              <a:gd name="connsiteX10" fmla="*/ 1417889 w 1818824"/>
              <a:gd name="connsiteY10" fmla="*/ 434245 h 2052164"/>
              <a:gd name="connsiteX11" fmla="*/ 1794984 w 1818824"/>
              <a:gd name="connsiteY11" fmla="*/ 19717 h 2052164"/>
              <a:gd name="connsiteX12" fmla="*/ 1813938 w 1818824"/>
              <a:gd name="connsiteY12" fmla="*/ 0 h 2052164"/>
              <a:gd name="connsiteX13" fmla="*/ 1817844 w 1818824"/>
              <a:gd name="connsiteY13" fmla="*/ 30766 h 2052164"/>
              <a:gd name="connsiteX14" fmla="*/ 1774410 w 1818824"/>
              <a:gd name="connsiteY14" fmla="*/ 183833 h 2052164"/>
              <a:gd name="connsiteX15" fmla="*/ 1646394 w 1818824"/>
              <a:gd name="connsiteY15" fmla="*/ 487966 h 2052164"/>
              <a:gd name="connsiteX16" fmla="*/ 1385885 w 1818824"/>
              <a:gd name="connsiteY16" fmla="*/ 894779 h 2052164"/>
              <a:gd name="connsiteX17" fmla="*/ 1094134 w 1818824"/>
              <a:gd name="connsiteY17" fmla="*/ 1243965 h 2052164"/>
              <a:gd name="connsiteX18" fmla="*/ 988883 w 1818824"/>
              <a:gd name="connsiteY18" fmla="*/ 1351883 h 2052164"/>
              <a:gd name="connsiteX19" fmla="*/ 741328 w 1818824"/>
              <a:gd name="connsiteY19" fmla="*/ 1572578 h 2052164"/>
              <a:gd name="connsiteX20" fmla="*/ 507204 w 1818824"/>
              <a:gd name="connsiteY20" fmla="*/ 1753743 h 2052164"/>
              <a:gd name="connsiteX21" fmla="*/ 541113 w 1818824"/>
              <a:gd name="connsiteY21" fmla="*/ 1774508 h 2052164"/>
              <a:gd name="connsiteX22" fmla="*/ 768760 w 1818824"/>
              <a:gd name="connsiteY22" fmla="*/ 1813465 h 2052164"/>
              <a:gd name="connsiteX23" fmla="*/ 820195 w 1818824"/>
              <a:gd name="connsiteY23" fmla="*/ 1884426 h 2052164"/>
              <a:gd name="connsiteX24" fmla="*/ 798383 w 1818824"/>
              <a:gd name="connsiteY24" fmla="*/ 2029301 h 2052164"/>
              <a:gd name="connsiteX25" fmla="*/ 735804 w 1818824"/>
              <a:gd name="connsiteY25" fmla="*/ 2050256 h 2052164"/>
              <a:gd name="connsiteX26" fmla="*/ 63624 w 1818824"/>
              <a:gd name="connsiteY26" fmla="*/ 1952339 h 2052164"/>
              <a:gd name="connsiteX27" fmla="*/ 8189 w 1818824"/>
              <a:gd name="connsiteY27" fmla="*/ 1860899 h 2052164"/>
              <a:gd name="connsiteX28" fmla="*/ 173257 w 1818824"/>
              <a:gd name="connsiteY28" fmla="*/ 1280636 h 2052164"/>
              <a:gd name="connsiteX29" fmla="*/ 207928 w 1818824"/>
              <a:gd name="connsiteY29" fmla="*/ 1192625 h 2052164"/>
              <a:gd name="connsiteX30" fmla="*/ 208119 w 1818824"/>
              <a:gd name="connsiteY30" fmla="*/ 1192816 h 2052164"/>
              <a:gd name="connsiteX0" fmla="*/ 208119 w 1818824"/>
              <a:gd name="connsiteY0" fmla="*/ 1192816 h 2052164"/>
              <a:gd name="connsiteX1" fmla="*/ 273841 w 1818824"/>
              <a:gd name="connsiteY1" fmla="*/ 1170147 h 2052164"/>
              <a:gd name="connsiteX2" fmla="*/ 400619 w 1818824"/>
              <a:gd name="connsiteY2" fmla="*/ 1209008 h 2052164"/>
              <a:gd name="connsiteX3" fmla="*/ 431575 w 1818824"/>
              <a:gd name="connsiteY3" fmla="*/ 1262634 h 2052164"/>
              <a:gd name="connsiteX4" fmla="*/ 346422 w 1818824"/>
              <a:gd name="connsiteY4" fmla="*/ 1559243 h 2052164"/>
              <a:gd name="connsiteX5" fmla="*/ 389094 w 1818824"/>
              <a:gd name="connsiteY5" fmla="*/ 1542479 h 2052164"/>
              <a:gd name="connsiteX6" fmla="*/ 997646 w 1818824"/>
              <a:gd name="connsiteY6" fmla="*/ 1008793 h 2052164"/>
              <a:gd name="connsiteX7" fmla="*/ 1056510 w 1818824"/>
              <a:gd name="connsiteY7" fmla="*/ 934784 h 2052164"/>
              <a:gd name="connsiteX8" fmla="*/ 1331688 w 1818824"/>
              <a:gd name="connsiteY8" fmla="*/ 538448 h 2052164"/>
              <a:gd name="connsiteX9" fmla="*/ 1353309 w 1818824"/>
              <a:gd name="connsiteY9" fmla="*/ 507587 h 2052164"/>
              <a:gd name="connsiteX10" fmla="*/ 1417889 w 1818824"/>
              <a:gd name="connsiteY10" fmla="*/ 434245 h 2052164"/>
              <a:gd name="connsiteX11" fmla="*/ 1794984 w 1818824"/>
              <a:gd name="connsiteY11" fmla="*/ 19717 h 2052164"/>
              <a:gd name="connsiteX12" fmla="*/ 1813938 w 1818824"/>
              <a:gd name="connsiteY12" fmla="*/ 0 h 2052164"/>
              <a:gd name="connsiteX13" fmla="*/ 1817844 w 1818824"/>
              <a:gd name="connsiteY13" fmla="*/ 30766 h 2052164"/>
              <a:gd name="connsiteX14" fmla="*/ 1774410 w 1818824"/>
              <a:gd name="connsiteY14" fmla="*/ 183833 h 2052164"/>
              <a:gd name="connsiteX15" fmla="*/ 1646394 w 1818824"/>
              <a:gd name="connsiteY15" fmla="*/ 487966 h 2052164"/>
              <a:gd name="connsiteX16" fmla="*/ 1385885 w 1818824"/>
              <a:gd name="connsiteY16" fmla="*/ 894779 h 2052164"/>
              <a:gd name="connsiteX17" fmla="*/ 1094134 w 1818824"/>
              <a:gd name="connsiteY17" fmla="*/ 1243965 h 2052164"/>
              <a:gd name="connsiteX18" fmla="*/ 988883 w 1818824"/>
              <a:gd name="connsiteY18" fmla="*/ 1351883 h 2052164"/>
              <a:gd name="connsiteX19" fmla="*/ 741328 w 1818824"/>
              <a:gd name="connsiteY19" fmla="*/ 1572578 h 2052164"/>
              <a:gd name="connsiteX20" fmla="*/ 507204 w 1818824"/>
              <a:gd name="connsiteY20" fmla="*/ 1753743 h 2052164"/>
              <a:gd name="connsiteX21" fmla="*/ 768760 w 1818824"/>
              <a:gd name="connsiteY21" fmla="*/ 1813465 h 2052164"/>
              <a:gd name="connsiteX22" fmla="*/ 820195 w 1818824"/>
              <a:gd name="connsiteY22" fmla="*/ 1884426 h 2052164"/>
              <a:gd name="connsiteX23" fmla="*/ 798383 w 1818824"/>
              <a:gd name="connsiteY23" fmla="*/ 2029301 h 2052164"/>
              <a:gd name="connsiteX24" fmla="*/ 735804 w 1818824"/>
              <a:gd name="connsiteY24" fmla="*/ 2050256 h 2052164"/>
              <a:gd name="connsiteX25" fmla="*/ 63624 w 1818824"/>
              <a:gd name="connsiteY25" fmla="*/ 1952339 h 2052164"/>
              <a:gd name="connsiteX26" fmla="*/ 8189 w 1818824"/>
              <a:gd name="connsiteY26" fmla="*/ 1860899 h 2052164"/>
              <a:gd name="connsiteX27" fmla="*/ 173257 w 1818824"/>
              <a:gd name="connsiteY27" fmla="*/ 1280636 h 2052164"/>
              <a:gd name="connsiteX28" fmla="*/ 207928 w 1818824"/>
              <a:gd name="connsiteY28" fmla="*/ 1192625 h 2052164"/>
              <a:gd name="connsiteX29" fmla="*/ 208119 w 1818824"/>
              <a:gd name="connsiteY29" fmla="*/ 1192816 h 2052164"/>
              <a:gd name="connsiteX0" fmla="*/ 208119 w 1818824"/>
              <a:gd name="connsiteY0" fmla="*/ 1192816 h 2052164"/>
              <a:gd name="connsiteX1" fmla="*/ 273841 w 1818824"/>
              <a:gd name="connsiteY1" fmla="*/ 1170147 h 2052164"/>
              <a:gd name="connsiteX2" fmla="*/ 400619 w 1818824"/>
              <a:gd name="connsiteY2" fmla="*/ 1209008 h 2052164"/>
              <a:gd name="connsiteX3" fmla="*/ 431575 w 1818824"/>
              <a:gd name="connsiteY3" fmla="*/ 1262634 h 2052164"/>
              <a:gd name="connsiteX4" fmla="*/ 346422 w 1818824"/>
              <a:gd name="connsiteY4" fmla="*/ 1559243 h 2052164"/>
              <a:gd name="connsiteX5" fmla="*/ 389094 w 1818824"/>
              <a:gd name="connsiteY5" fmla="*/ 1542479 h 2052164"/>
              <a:gd name="connsiteX6" fmla="*/ 997646 w 1818824"/>
              <a:gd name="connsiteY6" fmla="*/ 1008793 h 2052164"/>
              <a:gd name="connsiteX7" fmla="*/ 1056510 w 1818824"/>
              <a:gd name="connsiteY7" fmla="*/ 934784 h 2052164"/>
              <a:gd name="connsiteX8" fmla="*/ 1331688 w 1818824"/>
              <a:gd name="connsiteY8" fmla="*/ 538448 h 2052164"/>
              <a:gd name="connsiteX9" fmla="*/ 1353309 w 1818824"/>
              <a:gd name="connsiteY9" fmla="*/ 507587 h 2052164"/>
              <a:gd name="connsiteX10" fmla="*/ 1417889 w 1818824"/>
              <a:gd name="connsiteY10" fmla="*/ 434245 h 2052164"/>
              <a:gd name="connsiteX11" fmla="*/ 1794984 w 1818824"/>
              <a:gd name="connsiteY11" fmla="*/ 19717 h 2052164"/>
              <a:gd name="connsiteX12" fmla="*/ 1813938 w 1818824"/>
              <a:gd name="connsiteY12" fmla="*/ 0 h 2052164"/>
              <a:gd name="connsiteX13" fmla="*/ 1817844 w 1818824"/>
              <a:gd name="connsiteY13" fmla="*/ 30766 h 2052164"/>
              <a:gd name="connsiteX14" fmla="*/ 1774410 w 1818824"/>
              <a:gd name="connsiteY14" fmla="*/ 183833 h 2052164"/>
              <a:gd name="connsiteX15" fmla="*/ 1646394 w 1818824"/>
              <a:gd name="connsiteY15" fmla="*/ 487966 h 2052164"/>
              <a:gd name="connsiteX16" fmla="*/ 1385885 w 1818824"/>
              <a:gd name="connsiteY16" fmla="*/ 894779 h 2052164"/>
              <a:gd name="connsiteX17" fmla="*/ 1094134 w 1818824"/>
              <a:gd name="connsiteY17" fmla="*/ 1243965 h 2052164"/>
              <a:gd name="connsiteX18" fmla="*/ 988883 w 1818824"/>
              <a:gd name="connsiteY18" fmla="*/ 1351883 h 2052164"/>
              <a:gd name="connsiteX19" fmla="*/ 741328 w 1818824"/>
              <a:gd name="connsiteY19" fmla="*/ 1572578 h 2052164"/>
              <a:gd name="connsiteX20" fmla="*/ 507204 w 1818824"/>
              <a:gd name="connsiteY20" fmla="*/ 1753743 h 2052164"/>
              <a:gd name="connsiteX21" fmla="*/ 768760 w 1818824"/>
              <a:gd name="connsiteY21" fmla="*/ 1813465 h 2052164"/>
              <a:gd name="connsiteX22" fmla="*/ 820195 w 1818824"/>
              <a:gd name="connsiteY22" fmla="*/ 1884426 h 2052164"/>
              <a:gd name="connsiteX23" fmla="*/ 798383 w 1818824"/>
              <a:gd name="connsiteY23" fmla="*/ 2029301 h 2052164"/>
              <a:gd name="connsiteX24" fmla="*/ 735804 w 1818824"/>
              <a:gd name="connsiteY24" fmla="*/ 2050256 h 2052164"/>
              <a:gd name="connsiteX25" fmla="*/ 63624 w 1818824"/>
              <a:gd name="connsiteY25" fmla="*/ 1952339 h 2052164"/>
              <a:gd name="connsiteX26" fmla="*/ 8189 w 1818824"/>
              <a:gd name="connsiteY26" fmla="*/ 1860899 h 2052164"/>
              <a:gd name="connsiteX27" fmla="*/ 173257 w 1818824"/>
              <a:gd name="connsiteY27" fmla="*/ 1280636 h 2052164"/>
              <a:gd name="connsiteX28" fmla="*/ 207928 w 1818824"/>
              <a:gd name="connsiteY28" fmla="*/ 1192625 h 2052164"/>
              <a:gd name="connsiteX29" fmla="*/ 208119 w 1818824"/>
              <a:gd name="connsiteY29" fmla="*/ 1192816 h 205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8824" h="2052164">
                <a:moveTo>
                  <a:pt x="208119" y="1192816"/>
                </a:moveTo>
                <a:cubicBezTo>
                  <a:pt x="220692" y="1158335"/>
                  <a:pt x="247838" y="1159097"/>
                  <a:pt x="273841" y="1170147"/>
                </a:cubicBezTo>
                <a:cubicBezTo>
                  <a:pt x="314989" y="1187482"/>
                  <a:pt x="357375" y="1199864"/>
                  <a:pt x="400619" y="1209008"/>
                </a:cubicBezTo>
                <a:cubicBezTo>
                  <a:pt x="432623" y="1215866"/>
                  <a:pt x="441576" y="1229868"/>
                  <a:pt x="431575" y="1262634"/>
                </a:cubicBezTo>
                <a:cubicBezTo>
                  <a:pt x="401857" y="1360456"/>
                  <a:pt x="374997" y="1459040"/>
                  <a:pt x="346422" y="1559243"/>
                </a:cubicBezTo>
                <a:cubicBezTo>
                  <a:pt x="367281" y="1565434"/>
                  <a:pt x="377759" y="1550670"/>
                  <a:pt x="389094" y="1542479"/>
                </a:cubicBezTo>
                <a:cubicBezTo>
                  <a:pt x="609216" y="1384364"/>
                  <a:pt x="819814" y="1215200"/>
                  <a:pt x="997646" y="1008793"/>
                </a:cubicBezTo>
                <a:cubicBezTo>
                  <a:pt x="1018220" y="984980"/>
                  <a:pt x="1036889" y="959549"/>
                  <a:pt x="1056510" y="934784"/>
                </a:cubicBezTo>
                <a:cubicBezTo>
                  <a:pt x="1157095" y="808768"/>
                  <a:pt x="1250249" y="677704"/>
                  <a:pt x="1331688" y="538448"/>
                </a:cubicBezTo>
                <a:cubicBezTo>
                  <a:pt x="1338070" y="527495"/>
                  <a:pt x="1344166" y="516541"/>
                  <a:pt x="1353309" y="507587"/>
                </a:cubicBezTo>
                <a:cubicBezTo>
                  <a:pt x="1367025" y="476250"/>
                  <a:pt x="1392076" y="455295"/>
                  <a:pt x="1417889" y="434245"/>
                </a:cubicBezTo>
                <a:cubicBezTo>
                  <a:pt x="1564288" y="314897"/>
                  <a:pt x="1691637" y="178308"/>
                  <a:pt x="1794984" y="19717"/>
                </a:cubicBezTo>
                <a:cubicBezTo>
                  <a:pt x="1799841" y="12287"/>
                  <a:pt x="1802318" y="1619"/>
                  <a:pt x="1813938" y="0"/>
                </a:cubicBezTo>
                <a:cubicBezTo>
                  <a:pt x="1823463" y="9239"/>
                  <a:pt x="1815748" y="20669"/>
                  <a:pt x="1817844" y="30766"/>
                </a:cubicBezTo>
                <a:cubicBezTo>
                  <a:pt x="1817463" y="85725"/>
                  <a:pt x="1791840" y="134017"/>
                  <a:pt x="1774410" y="183833"/>
                </a:cubicBezTo>
                <a:cubicBezTo>
                  <a:pt x="1738024" y="287655"/>
                  <a:pt x="1694304" y="388811"/>
                  <a:pt x="1646394" y="487966"/>
                </a:cubicBezTo>
                <a:cubicBezTo>
                  <a:pt x="1581640" y="606457"/>
                  <a:pt x="1477928" y="768779"/>
                  <a:pt x="1385885" y="894779"/>
                </a:cubicBezTo>
                <a:cubicBezTo>
                  <a:pt x="1293842" y="1020779"/>
                  <a:pt x="1198433" y="1133475"/>
                  <a:pt x="1094134" y="1243965"/>
                </a:cubicBezTo>
                <a:cubicBezTo>
                  <a:pt x="1059654" y="1280541"/>
                  <a:pt x="1024030" y="1315974"/>
                  <a:pt x="988883" y="1351883"/>
                </a:cubicBezTo>
                <a:cubicBezTo>
                  <a:pt x="911064" y="1430750"/>
                  <a:pt x="827815" y="1502855"/>
                  <a:pt x="741328" y="1572578"/>
                </a:cubicBezTo>
                <a:cubicBezTo>
                  <a:pt x="664842" y="1634204"/>
                  <a:pt x="587595" y="1694593"/>
                  <a:pt x="507204" y="1753743"/>
                </a:cubicBezTo>
                <a:cubicBezTo>
                  <a:pt x="511776" y="1793891"/>
                  <a:pt x="699926" y="1805972"/>
                  <a:pt x="768760" y="1813465"/>
                </a:cubicBezTo>
                <a:cubicBezTo>
                  <a:pt x="824957" y="1819582"/>
                  <a:pt x="830292" y="1823466"/>
                  <a:pt x="820195" y="1884426"/>
                </a:cubicBezTo>
                <a:cubicBezTo>
                  <a:pt x="812289" y="1932623"/>
                  <a:pt x="805622" y="1981010"/>
                  <a:pt x="798383" y="2029301"/>
                </a:cubicBezTo>
                <a:cubicBezTo>
                  <a:pt x="784095" y="2055781"/>
                  <a:pt x="759140" y="2053495"/>
                  <a:pt x="735804" y="2050256"/>
                </a:cubicBezTo>
                <a:lnTo>
                  <a:pt x="63624" y="1952339"/>
                </a:lnTo>
                <a:cubicBezTo>
                  <a:pt x="-765" y="1942910"/>
                  <a:pt x="-9909" y="1925193"/>
                  <a:pt x="8189" y="1860899"/>
                </a:cubicBezTo>
                <a:cubicBezTo>
                  <a:pt x="62767" y="1667351"/>
                  <a:pt x="119155" y="1474280"/>
                  <a:pt x="173257" y="1280636"/>
                </a:cubicBezTo>
                <a:cubicBezTo>
                  <a:pt x="181830" y="1249966"/>
                  <a:pt x="199260" y="1223105"/>
                  <a:pt x="207928" y="1192625"/>
                </a:cubicBezTo>
                <a:lnTo>
                  <a:pt x="208119" y="1192816"/>
                </a:lnTo>
                <a:close/>
              </a:path>
            </a:pathLst>
          </a:custGeom>
          <a:gradFill flip="none" rotWithShape="1">
            <a:gsLst>
              <a:gs pos="37000">
                <a:srgbClr val="92D050">
                  <a:shade val="30000"/>
                  <a:satMod val="115000"/>
                </a:srgbClr>
              </a:gs>
              <a:gs pos="100000">
                <a:srgbClr val="92D050">
                  <a:shade val="100000"/>
                  <a:satMod val="115000"/>
                </a:srgbClr>
              </a:gs>
            </a:gsLst>
            <a:lin ang="0" scaled="1"/>
            <a:tileRect/>
          </a:gra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75" name="TextBox 74">
            <a:extLst>
              <a:ext uri="{FF2B5EF4-FFF2-40B4-BE49-F238E27FC236}">
                <a16:creationId xmlns:a16="http://schemas.microsoft.com/office/drawing/2014/main" id="{B3A34A3C-473C-451C-85CD-B792E993D5A0}"/>
              </a:ext>
            </a:extLst>
          </p:cNvPr>
          <p:cNvSpPr txBox="1"/>
          <p:nvPr/>
        </p:nvSpPr>
        <p:spPr>
          <a:xfrm>
            <a:off x="12929117" y="4970594"/>
            <a:ext cx="4913624" cy="378565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Social Media Marketing: Consistent content highlighting course benefits and limited-time offers</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Special Course Offers: Strategic discount packages for early enrollment, group registrations, and alumni</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SEO: Optimizing the website to be found on Google</a:t>
            </a:r>
          </a:p>
        </p:txBody>
      </p:sp>
      <p:sp>
        <p:nvSpPr>
          <p:cNvPr id="76" name="TextBox 75">
            <a:extLst>
              <a:ext uri="{FF2B5EF4-FFF2-40B4-BE49-F238E27FC236}">
                <a16:creationId xmlns:a16="http://schemas.microsoft.com/office/drawing/2014/main" id="{29112FA7-D7BB-4948-B8D4-72DC44237CCA}"/>
              </a:ext>
            </a:extLst>
          </p:cNvPr>
          <p:cNvSpPr txBox="1"/>
          <p:nvPr/>
        </p:nvSpPr>
        <p:spPr>
          <a:xfrm>
            <a:off x="12903540" y="4322269"/>
            <a:ext cx="3143848" cy="461665"/>
          </a:xfrm>
          <a:prstGeom prst="rect">
            <a:avLst/>
          </a:prstGeom>
          <a:noFill/>
        </p:spPr>
        <p:txBody>
          <a:bodyPr wrap="square">
            <a:spAutoFit/>
          </a:bodyPr>
          <a:lstStyle/>
          <a:p>
            <a:r>
              <a:rPr lang="en-US" sz="2400" dirty="0">
                <a:latin typeface="Telegraf Heavy" panose="020B0604020202020204" charset="0"/>
                <a:cs typeface="Arial" panose="020B0604020202020204" pitchFamily="34" charset="0"/>
              </a:rPr>
              <a:t>Promotion</a:t>
            </a:r>
          </a:p>
        </p:txBody>
      </p:sp>
      <p:sp>
        <p:nvSpPr>
          <p:cNvPr id="77" name="TextBox 76">
            <a:extLst>
              <a:ext uri="{FF2B5EF4-FFF2-40B4-BE49-F238E27FC236}">
                <a16:creationId xmlns:a16="http://schemas.microsoft.com/office/drawing/2014/main" id="{029EE7A4-0A67-4324-BF49-EC84D7B7EAD6}"/>
              </a:ext>
            </a:extLst>
          </p:cNvPr>
          <p:cNvSpPr txBox="1"/>
          <p:nvPr/>
        </p:nvSpPr>
        <p:spPr>
          <a:xfrm>
            <a:off x="445259" y="7475684"/>
            <a:ext cx="3937983" cy="2308324"/>
          </a:xfrm>
          <a:prstGeom prst="rect">
            <a:avLst/>
          </a:prstGeom>
          <a:noFill/>
        </p:spPr>
        <p:txBody>
          <a:bodyPr wrap="square">
            <a:spAutoFit/>
          </a:bodyPr>
          <a:lstStyle/>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High-value professional diplomas.</a:t>
            </a:r>
          </a:p>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Specialized certificate courses.</a:t>
            </a:r>
          </a:p>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Expert consultation services.</a:t>
            </a:r>
          </a:p>
        </p:txBody>
      </p:sp>
      <p:sp>
        <p:nvSpPr>
          <p:cNvPr id="78" name="TextBox 77">
            <a:extLst>
              <a:ext uri="{FF2B5EF4-FFF2-40B4-BE49-F238E27FC236}">
                <a16:creationId xmlns:a16="http://schemas.microsoft.com/office/drawing/2014/main" id="{35EFBC9E-B630-437D-B089-52A60B00B21A}"/>
              </a:ext>
            </a:extLst>
          </p:cNvPr>
          <p:cNvSpPr txBox="1"/>
          <p:nvPr/>
        </p:nvSpPr>
        <p:spPr>
          <a:xfrm>
            <a:off x="958859" y="6856575"/>
            <a:ext cx="3143848" cy="461665"/>
          </a:xfrm>
          <a:prstGeom prst="rect">
            <a:avLst/>
          </a:prstGeom>
          <a:noFill/>
        </p:spPr>
        <p:txBody>
          <a:bodyPr wrap="square">
            <a:spAutoFit/>
          </a:bodyPr>
          <a:lstStyle/>
          <a:p>
            <a:pPr algn="ctr"/>
            <a:r>
              <a:rPr lang="en-US" sz="2400" dirty="0">
                <a:latin typeface="Telegraf Heavy" panose="020B0604020202020204" charset="0"/>
                <a:cs typeface="Arial" panose="020B0604020202020204" pitchFamily="34" charset="0"/>
              </a:rPr>
              <a:t>Product:</a:t>
            </a:r>
          </a:p>
        </p:txBody>
      </p:sp>
      <p:sp>
        <p:nvSpPr>
          <p:cNvPr id="79" name="TextBox 78">
            <a:extLst>
              <a:ext uri="{FF2B5EF4-FFF2-40B4-BE49-F238E27FC236}">
                <a16:creationId xmlns:a16="http://schemas.microsoft.com/office/drawing/2014/main" id="{AA5CABC7-F1B5-4E7D-9F56-8A52580389DF}"/>
              </a:ext>
            </a:extLst>
          </p:cNvPr>
          <p:cNvSpPr txBox="1"/>
          <p:nvPr/>
        </p:nvSpPr>
        <p:spPr>
          <a:xfrm>
            <a:off x="1405486" y="4743776"/>
            <a:ext cx="3696685" cy="1569660"/>
          </a:xfrm>
          <a:prstGeom prst="rect">
            <a:avLst/>
          </a:prstGeom>
          <a:noFill/>
        </p:spPr>
        <p:txBody>
          <a:bodyPr wrap="square">
            <a:spAutoFit/>
          </a:bodyPr>
          <a:lstStyle/>
          <a:p>
            <a:pPr algn="ctr"/>
            <a:r>
              <a:rPr lang="en-US" sz="2400" dirty="0">
                <a:latin typeface="Telegraf Extra-Light" panose="020B0604020202020204" charset="0"/>
                <a:cs typeface="Arial" panose="020B0604020202020204" pitchFamily="34" charset="0"/>
              </a:rPr>
              <a:t>Competitive and accessible pricing, reflecting value without a premium cost</a:t>
            </a:r>
          </a:p>
        </p:txBody>
      </p:sp>
      <p:sp>
        <p:nvSpPr>
          <p:cNvPr id="80" name="TextBox 79">
            <a:extLst>
              <a:ext uri="{FF2B5EF4-FFF2-40B4-BE49-F238E27FC236}">
                <a16:creationId xmlns:a16="http://schemas.microsoft.com/office/drawing/2014/main" id="{21C7730C-BA64-40F6-AF04-107B0DD42DA4}"/>
              </a:ext>
            </a:extLst>
          </p:cNvPr>
          <p:cNvSpPr txBox="1"/>
          <p:nvPr/>
        </p:nvSpPr>
        <p:spPr>
          <a:xfrm>
            <a:off x="738320" y="4214587"/>
            <a:ext cx="3143848" cy="461665"/>
          </a:xfrm>
          <a:prstGeom prst="rect">
            <a:avLst/>
          </a:prstGeom>
          <a:noFill/>
        </p:spPr>
        <p:txBody>
          <a:bodyPr wrap="square">
            <a:spAutoFit/>
          </a:bodyPr>
          <a:lstStyle/>
          <a:p>
            <a:pPr algn="r"/>
            <a:r>
              <a:rPr lang="en-US" sz="2400" dirty="0">
                <a:latin typeface="Telegraf Heavy" panose="020B0604020202020204" charset="0"/>
                <a:cs typeface="Arial" panose="020B0604020202020204" pitchFamily="34" charset="0"/>
              </a:rPr>
              <a:t>Price</a:t>
            </a:r>
          </a:p>
        </p:txBody>
      </p:sp>
      <p:grpSp>
        <p:nvGrpSpPr>
          <p:cNvPr id="81" name="Group 80">
            <a:extLst>
              <a:ext uri="{FF2B5EF4-FFF2-40B4-BE49-F238E27FC236}">
                <a16:creationId xmlns:a16="http://schemas.microsoft.com/office/drawing/2014/main" id="{EA0B0B6F-39DE-4A69-951A-054ED4071253}"/>
              </a:ext>
            </a:extLst>
          </p:cNvPr>
          <p:cNvGrpSpPr/>
          <p:nvPr/>
        </p:nvGrpSpPr>
        <p:grpSpPr>
          <a:xfrm>
            <a:off x="11676399" y="4970594"/>
            <a:ext cx="1097280" cy="1097280"/>
            <a:chOff x="7526825" y="3608340"/>
            <a:chExt cx="646531" cy="646531"/>
          </a:xfrm>
        </p:grpSpPr>
        <p:sp>
          <p:nvSpPr>
            <p:cNvPr id="82" name="Oval 81">
              <a:extLst>
                <a:ext uri="{FF2B5EF4-FFF2-40B4-BE49-F238E27FC236}">
                  <a16:creationId xmlns:a16="http://schemas.microsoft.com/office/drawing/2014/main" id="{D10E4E8C-189C-49A3-96EB-1E2E5030EEE7}"/>
                </a:ext>
              </a:extLst>
            </p:cNvPr>
            <p:cNvSpPr/>
            <p:nvPr/>
          </p:nvSpPr>
          <p:spPr bwMode="auto">
            <a:xfrm flipV="1">
              <a:off x="7526825" y="3608340"/>
              <a:ext cx="646531" cy="646531"/>
            </a:xfrm>
            <a:prstGeom prst="ellipse">
              <a:avLst/>
            </a:prstGeom>
            <a:gradFill flip="none" rotWithShape="1">
              <a:gsLst>
                <a:gs pos="0">
                  <a:srgbClr val="E76F51"/>
                </a:gs>
                <a:gs pos="100000">
                  <a:srgbClr val="E76F51">
                    <a:lumMod val="50000"/>
                  </a:srgbClr>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83" name="Freeform: Shape 82">
              <a:extLst>
                <a:ext uri="{FF2B5EF4-FFF2-40B4-BE49-F238E27FC236}">
                  <a16:creationId xmlns:a16="http://schemas.microsoft.com/office/drawing/2014/main" id="{EDEB8623-70CE-4597-A111-700C76542432}"/>
                </a:ext>
              </a:extLst>
            </p:cNvPr>
            <p:cNvSpPr>
              <a:spLocks noChangeAspect="1"/>
            </p:cNvSpPr>
            <p:nvPr/>
          </p:nvSpPr>
          <p:spPr>
            <a:xfrm>
              <a:off x="7652018" y="3733533"/>
              <a:ext cx="396145" cy="396145"/>
            </a:xfrm>
            <a:custGeom>
              <a:avLst/>
              <a:gdLst>
                <a:gd name="connsiteX0" fmla="*/ 266699 w 533400"/>
                <a:gd name="connsiteY0" fmla="*/ 392205 h 533400"/>
                <a:gd name="connsiteX1" fmla="*/ 239534 w 533400"/>
                <a:gd name="connsiteY1" fmla="*/ 439270 h 533400"/>
                <a:gd name="connsiteX2" fmla="*/ 293865 w 533400"/>
                <a:gd name="connsiteY2" fmla="*/ 439270 h 533400"/>
                <a:gd name="connsiteX3" fmla="*/ 266699 w 533400"/>
                <a:gd name="connsiteY3" fmla="*/ 392205 h 533400"/>
                <a:gd name="connsiteX4" fmla="*/ 251011 w 533400"/>
                <a:gd name="connsiteY4" fmla="*/ 282387 h 533400"/>
                <a:gd name="connsiteX5" fmla="*/ 251011 w 533400"/>
                <a:gd name="connsiteY5" fmla="*/ 330037 h 533400"/>
                <a:gd name="connsiteX6" fmla="*/ 239782 w 533400"/>
                <a:gd name="connsiteY6" fmla="*/ 333367 h 533400"/>
                <a:gd name="connsiteX7" fmla="*/ 211643 w 533400"/>
                <a:gd name="connsiteY7" fmla="*/ 346335 h 533400"/>
                <a:gd name="connsiteX8" fmla="*/ 177957 w 533400"/>
                <a:gd name="connsiteY8" fmla="*/ 312648 h 533400"/>
                <a:gd name="connsiteX9" fmla="*/ 155765 w 533400"/>
                <a:gd name="connsiteY9" fmla="*/ 334840 h 533400"/>
                <a:gd name="connsiteX10" fmla="*/ 189452 w 533400"/>
                <a:gd name="connsiteY10" fmla="*/ 368525 h 533400"/>
                <a:gd name="connsiteX11" fmla="*/ 176483 w 533400"/>
                <a:gd name="connsiteY11" fmla="*/ 396665 h 533400"/>
                <a:gd name="connsiteX12" fmla="*/ 173154 w 533400"/>
                <a:gd name="connsiteY12" fmla="*/ 407893 h 533400"/>
                <a:gd name="connsiteX13" fmla="*/ 125505 w 533400"/>
                <a:gd name="connsiteY13" fmla="*/ 407893 h 533400"/>
                <a:gd name="connsiteX14" fmla="*/ 125505 w 533400"/>
                <a:gd name="connsiteY14" fmla="*/ 439270 h 533400"/>
                <a:gd name="connsiteX15" fmla="*/ 205951 w 533400"/>
                <a:gd name="connsiteY15" fmla="*/ 439270 h 533400"/>
                <a:gd name="connsiteX16" fmla="*/ 266699 w 533400"/>
                <a:gd name="connsiteY16" fmla="*/ 360829 h 533400"/>
                <a:gd name="connsiteX17" fmla="*/ 327447 w 533400"/>
                <a:gd name="connsiteY17" fmla="*/ 439270 h 533400"/>
                <a:gd name="connsiteX18" fmla="*/ 407893 w 533400"/>
                <a:gd name="connsiteY18" fmla="*/ 439270 h 533400"/>
                <a:gd name="connsiteX19" fmla="*/ 407893 w 533400"/>
                <a:gd name="connsiteY19" fmla="*/ 407893 h 533400"/>
                <a:gd name="connsiteX20" fmla="*/ 360244 w 533400"/>
                <a:gd name="connsiteY20" fmla="*/ 407893 h 533400"/>
                <a:gd name="connsiteX21" fmla="*/ 356916 w 533400"/>
                <a:gd name="connsiteY21" fmla="*/ 396665 h 533400"/>
                <a:gd name="connsiteX22" fmla="*/ 343947 w 533400"/>
                <a:gd name="connsiteY22" fmla="*/ 368525 h 533400"/>
                <a:gd name="connsiteX23" fmla="*/ 377634 w 533400"/>
                <a:gd name="connsiteY23" fmla="*/ 334840 h 533400"/>
                <a:gd name="connsiteX24" fmla="*/ 355442 w 533400"/>
                <a:gd name="connsiteY24" fmla="*/ 312648 h 533400"/>
                <a:gd name="connsiteX25" fmla="*/ 321756 w 533400"/>
                <a:gd name="connsiteY25" fmla="*/ 346335 h 533400"/>
                <a:gd name="connsiteX26" fmla="*/ 311464 w 533400"/>
                <a:gd name="connsiteY26" fmla="*/ 340755 h 533400"/>
                <a:gd name="connsiteX27" fmla="*/ 282387 w 533400"/>
                <a:gd name="connsiteY27" fmla="*/ 330037 h 533400"/>
                <a:gd name="connsiteX28" fmla="*/ 282387 w 533400"/>
                <a:gd name="connsiteY28" fmla="*/ 282387 h 533400"/>
                <a:gd name="connsiteX29" fmla="*/ 219634 w 533400"/>
                <a:gd name="connsiteY29" fmla="*/ 251011 h 533400"/>
                <a:gd name="connsiteX30" fmla="*/ 313764 w 533400"/>
                <a:gd name="connsiteY30" fmla="*/ 251011 h 533400"/>
                <a:gd name="connsiteX31" fmla="*/ 313764 w 533400"/>
                <a:gd name="connsiteY31" fmla="*/ 307206 h 533400"/>
                <a:gd name="connsiteX32" fmla="*/ 315705 w 533400"/>
                <a:gd name="connsiteY32" fmla="*/ 308012 h 533400"/>
                <a:gd name="connsiteX33" fmla="*/ 355441 w 533400"/>
                <a:gd name="connsiteY33" fmla="*/ 268274 h 533400"/>
                <a:gd name="connsiteX34" fmla="*/ 422005 w 533400"/>
                <a:gd name="connsiteY34" fmla="*/ 334838 h 533400"/>
                <a:gd name="connsiteX35" fmla="*/ 382268 w 533400"/>
                <a:gd name="connsiteY35" fmla="*/ 374575 h 533400"/>
                <a:gd name="connsiteX36" fmla="*/ 383072 w 533400"/>
                <a:gd name="connsiteY36" fmla="*/ 376517 h 533400"/>
                <a:gd name="connsiteX37" fmla="*/ 439270 w 533400"/>
                <a:gd name="connsiteY37" fmla="*/ 376517 h 533400"/>
                <a:gd name="connsiteX38" fmla="*/ 439270 w 533400"/>
                <a:gd name="connsiteY38" fmla="*/ 439270 h 533400"/>
                <a:gd name="connsiteX39" fmla="*/ 470646 w 533400"/>
                <a:gd name="connsiteY39" fmla="*/ 439270 h 533400"/>
                <a:gd name="connsiteX40" fmla="*/ 470646 w 533400"/>
                <a:gd name="connsiteY40" fmla="*/ 470646 h 533400"/>
                <a:gd name="connsiteX41" fmla="*/ 62752 w 533400"/>
                <a:gd name="connsiteY41" fmla="*/ 470647 h 533400"/>
                <a:gd name="connsiteX42" fmla="*/ 62752 w 533400"/>
                <a:gd name="connsiteY42" fmla="*/ 439271 h 533400"/>
                <a:gd name="connsiteX43" fmla="*/ 94128 w 533400"/>
                <a:gd name="connsiteY43" fmla="*/ 439271 h 533400"/>
                <a:gd name="connsiteX44" fmla="*/ 94128 w 533400"/>
                <a:gd name="connsiteY44" fmla="*/ 376518 h 533400"/>
                <a:gd name="connsiteX45" fmla="*/ 150326 w 533400"/>
                <a:gd name="connsiteY45" fmla="*/ 376518 h 533400"/>
                <a:gd name="connsiteX46" fmla="*/ 151130 w 533400"/>
                <a:gd name="connsiteY46" fmla="*/ 374576 h 533400"/>
                <a:gd name="connsiteX47" fmla="*/ 111393 w 533400"/>
                <a:gd name="connsiteY47" fmla="*/ 334840 h 533400"/>
                <a:gd name="connsiteX48" fmla="*/ 177957 w 533400"/>
                <a:gd name="connsiteY48" fmla="*/ 268275 h 533400"/>
                <a:gd name="connsiteX49" fmla="*/ 217693 w 533400"/>
                <a:gd name="connsiteY49" fmla="*/ 308013 h 533400"/>
                <a:gd name="connsiteX50" fmla="*/ 219634 w 533400"/>
                <a:gd name="connsiteY50" fmla="*/ 307207 h 533400"/>
                <a:gd name="connsiteX51" fmla="*/ 62752 w 533400"/>
                <a:gd name="connsiteY51" fmla="*/ 188258 h 533400"/>
                <a:gd name="connsiteX52" fmla="*/ 203946 w 533400"/>
                <a:gd name="connsiteY52" fmla="*/ 188258 h 533400"/>
                <a:gd name="connsiteX53" fmla="*/ 203946 w 533400"/>
                <a:gd name="connsiteY53" fmla="*/ 219634 h 533400"/>
                <a:gd name="connsiteX54" fmla="*/ 62752 w 533400"/>
                <a:gd name="connsiteY54" fmla="*/ 219634 h 533400"/>
                <a:gd name="connsiteX55" fmla="*/ 31376 w 533400"/>
                <a:gd name="connsiteY55" fmla="*/ 156882 h 533400"/>
                <a:gd name="connsiteX56" fmla="*/ 31376 w 533400"/>
                <a:gd name="connsiteY56" fmla="*/ 502024 h 533400"/>
                <a:gd name="connsiteX57" fmla="*/ 502024 w 533400"/>
                <a:gd name="connsiteY57" fmla="*/ 502024 h 533400"/>
                <a:gd name="connsiteX58" fmla="*/ 502024 w 533400"/>
                <a:gd name="connsiteY58" fmla="*/ 156882 h 533400"/>
                <a:gd name="connsiteX59" fmla="*/ 188258 w 533400"/>
                <a:gd name="connsiteY59" fmla="*/ 62752 h 533400"/>
                <a:gd name="connsiteX60" fmla="*/ 219634 w 533400"/>
                <a:gd name="connsiteY60" fmla="*/ 62752 h 533400"/>
                <a:gd name="connsiteX61" fmla="*/ 219634 w 533400"/>
                <a:gd name="connsiteY61" fmla="*/ 94128 h 533400"/>
                <a:gd name="connsiteX62" fmla="*/ 188258 w 533400"/>
                <a:gd name="connsiteY62" fmla="*/ 94128 h 533400"/>
                <a:gd name="connsiteX63" fmla="*/ 125505 w 533400"/>
                <a:gd name="connsiteY63" fmla="*/ 62752 h 533400"/>
                <a:gd name="connsiteX64" fmla="*/ 156881 w 533400"/>
                <a:gd name="connsiteY64" fmla="*/ 62752 h 533400"/>
                <a:gd name="connsiteX65" fmla="*/ 156881 w 533400"/>
                <a:gd name="connsiteY65" fmla="*/ 94128 h 533400"/>
                <a:gd name="connsiteX66" fmla="*/ 125505 w 533400"/>
                <a:gd name="connsiteY66" fmla="*/ 94128 h 533400"/>
                <a:gd name="connsiteX67" fmla="*/ 62752 w 533400"/>
                <a:gd name="connsiteY67" fmla="*/ 62752 h 533400"/>
                <a:gd name="connsiteX68" fmla="*/ 94128 w 533400"/>
                <a:gd name="connsiteY68" fmla="*/ 62752 h 533400"/>
                <a:gd name="connsiteX69" fmla="*/ 94128 w 533400"/>
                <a:gd name="connsiteY69" fmla="*/ 94128 h 533400"/>
                <a:gd name="connsiteX70" fmla="*/ 62752 w 533400"/>
                <a:gd name="connsiteY70" fmla="*/ 94128 h 533400"/>
                <a:gd name="connsiteX71" fmla="*/ 31376 w 533400"/>
                <a:gd name="connsiteY71" fmla="*/ 31376 h 533400"/>
                <a:gd name="connsiteX72" fmla="*/ 31376 w 533400"/>
                <a:gd name="connsiteY72" fmla="*/ 125506 h 533400"/>
                <a:gd name="connsiteX73" fmla="*/ 502024 w 533400"/>
                <a:gd name="connsiteY73" fmla="*/ 125506 h 533400"/>
                <a:gd name="connsiteX74" fmla="*/ 502024 w 533400"/>
                <a:gd name="connsiteY74" fmla="*/ 31376 h 533400"/>
                <a:gd name="connsiteX75" fmla="*/ 0 w 533400"/>
                <a:gd name="connsiteY75" fmla="*/ 0 h 533400"/>
                <a:gd name="connsiteX76" fmla="*/ 533400 w 533400"/>
                <a:gd name="connsiteY76" fmla="*/ 0 h 533400"/>
                <a:gd name="connsiteX77" fmla="*/ 533400 w 533400"/>
                <a:gd name="connsiteY77" fmla="*/ 533400 h 533400"/>
                <a:gd name="connsiteX78" fmla="*/ 0 w 533400"/>
                <a:gd name="connsiteY78"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33400" h="533400">
                  <a:moveTo>
                    <a:pt x="266699" y="392205"/>
                  </a:moveTo>
                  <a:cubicBezTo>
                    <a:pt x="242431" y="392205"/>
                    <a:pt x="227581" y="418590"/>
                    <a:pt x="239534" y="439270"/>
                  </a:cubicBezTo>
                  <a:lnTo>
                    <a:pt x="293865" y="439270"/>
                  </a:lnTo>
                  <a:cubicBezTo>
                    <a:pt x="305826" y="418575"/>
                    <a:pt x="290954" y="392205"/>
                    <a:pt x="266699" y="392205"/>
                  </a:cubicBezTo>
                  <a:close/>
                  <a:moveTo>
                    <a:pt x="251011" y="282387"/>
                  </a:moveTo>
                  <a:lnTo>
                    <a:pt x="251011" y="330037"/>
                  </a:lnTo>
                  <a:lnTo>
                    <a:pt x="239782" y="333367"/>
                  </a:lnTo>
                  <a:cubicBezTo>
                    <a:pt x="226598" y="337274"/>
                    <a:pt x="219283" y="342461"/>
                    <a:pt x="211643" y="346335"/>
                  </a:cubicBezTo>
                  <a:lnTo>
                    <a:pt x="177957" y="312648"/>
                  </a:lnTo>
                  <a:lnTo>
                    <a:pt x="155765" y="334840"/>
                  </a:lnTo>
                  <a:lnTo>
                    <a:pt x="189452" y="368525"/>
                  </a:lnTo>
                  <a:cubicBezTo>
                    <a:pt x="185572" y="376177"/>
                    <a:pt x="180373" y="383549"/>
                    <a:pt x="176483" y="396665"/>
                  </a:cubicBezTo>
                  <a:lnTo>
                    <a:pt x="173154" y="407893"/>
                  </a:lnTo>
                  <a:lnTo>
                    <a:pt x="125505" y="407893"/>
                  </a:lnTo>
                  <a:lnTo>
                    <a:pt x="125505" y="439270"/>
                  </a:lnTo>
                  <a:lnTo>
                    <a:pt x="205951" y="439270"/>
                  </a:lnTo>
                  <a:cubicBezTo>
                    <a:pt x="195661" y="399389"/>
                    <a:pt x="225941" y="360829"/>
                    <a:pt x="266699" y="360829"/>
                  </a:cubicBezTo>
                  <a:cubicBezTo>
                    <a:pt x="307380" y="360829"/>
                    <a:pt x="337756" y="399315"/>
                    <a:pt x="327447" y="439270"/>
                  </a:cubicBezTo>
                  <a:lnTo>
                    <a:pt x="407893" y="439270"/>
                  </a:lnTo>
                  <a:lnTo>
                    <a:pt x="407893" y="407893"/>
                  </a:lnTo>
                  <a:lnTo>
                    <a:pt x="360244" y="407893"/>
                  </a:lnTo>
                  <a:lnTo>
                    <a:pt x="356916" y="396665"/>
                  </a:lnTo>
                  <a:cubicBezTo>
                    <a:pt x="353006" y="383480"/>
                    <a:pt x="347821" y="376165"/>
                    <a:pt x="343947" y="368525"/>
                  </a:cubicBezTo>
                  <a:lnTo>
                    <a:pt x="377634" y="334840"/>
                  </a:lnTo>
                  <a:lnTo>
                    <a:pt x="355442" y="312648"/>
                  </a:lnTo>
                  <a:lnTo>
                    <a:pt x="321756" y="346335"/>
                  </a:lnTo>
                  <a:lnTo>
                    <a:pt x="311464" y="340755"/>
                  </a:lnTo>
                  <a:cubicBezTo>
                    <a:pt x="299372" y="334199"/>
                    <a:pt x="290562" y="332707"/>
                    <a:pt x="282387" y="330037"/>
                  </a:cubicBezTo>
                  <a:lnTo>
                    <a:pt x="282387" y="282387"/>
                  </a:lnTo>
                  <a:close/>
                  <a:moveTo>
                    <a:pt x="219634" y="251011"/>
                  </a:moveTo>
                  <a:lnTo>
                    <a:pt x="313764" y="251011"/>
                  </a:lnTo>
                  <a:lnTo>
                    <a:pt x="313764" y="307206"/>
                  </a:lnTo>
                  <a:cubicBezTo>
                    <a:pt x="314413" y="307469"/>
                    <a:pt x="315060" y="307738"/>
                    <a:pt x="315705" y="308012"/>
                  </a:cubicBezTo>
                  <a:lnTo>
                    <a:pt x="355441" y="268274"/>
                  </a:lnTo>
                  <a:lnTo>
                    <a:pt x="422005" y="334838"/>
                  </a:lnTo>
                  <a:lnTo>
                    <a:pt x="382268" y="374575"/>
                  </a:lnTo>
                  <a:cubicBezTo>
                    <a:pt x="382542" y="375220"/>
                    <a:pt x="382811" y="375868"/>
                    <a:pt x="383072" y="376517"/>
                  </a:cubicBezTo>
                  <a:lnTo>
                    <a:pt x="439270" y="376517"/>
                  </a:lnTo>
                  <a:lnTo>
                    <a:pt x="439270" y="439270"/>
                  </a:lnTo>
                  <a:lnTo>
                    <a:pt x="470646" y="439270"/>
                  </a:lnTo>
                  <a:lnTo>
                    <a:pt x="470646" y="470646"/>
                  </a:lnTo>
                  <a:cubicBezTo>
                    <a:pt x="401746" y="470646"/>
                    <a:pt x="106478" y="470646"/>
                    <a:pt x="62752" y="470647"/>
                  </a:cubicBezTo>
                  <a:lnTo>
                    <a:pt x="62752" y="439271"/>
                  </a:lnTo>
                  <a:lnTo>
                    <a:pt x="94128" y="439271"/>
                  </a:lnTo>
                  <a:lnTo>
                    <a:pt x="94128" y="376518"/>
                  </a:lnTo>
                  <a:lnTo>
                    <a:pt x="150326" y="376518"/>
                  </a:lnTo>
                  <a:cubicBezTo>
                    <a:pt x="150587" y="375868"/>
                    <a:pt x="150856" y="375220"/>
                    <a:pt x="151130" y="374576"/>
                  </a:cubicBezTo>
                  <a:lnTo>
                    <a:pt x="111393" y="334840"/>
                  </a:lnTo>
                  <a:lnTo>
                    <a:pt x="177957" y="268275"/>
                  </a:lnTo>
                  <a:lnTo>
                    <a:pt x="217693" y="308013"/>
                  </a:lnTo>
                  <a:cubicBezTo>
                    <a:pt x="218339" y="307739"/>
                    <a:pt x="218985" y="307470"/>
                    <a:pt x="219634" y="307207"/>
                  </a:cubicBezTo>
                  <a:close/>
                  <a:moveTo>
                    <a:pt x="62752" y="188258"/>
                  </a:moveTo>
                  <a:lnTo>
                    <a:pt x="203946" y="188258"/>
                  </a:lnTo>
                  <a:lnTo>
                    <a:pt x="203946" y="219634"/>
                  </a:lnTo>
                  <a:lnTo>
                    <a:pt x="62752" y="219634"/>
                  </a:lnTo>
                  <a:close/>
                  <a:moveTo>
                    <a:pt x="31376" y="156882"/>
                  </a:moveTo>
                  <a:lnTo>
                    <a:pt x="31376" y="502024"/>
                  </a:lnTo>
                  <a:lnTo>
                    <a:pt x="502024" y="502024"/>
                  </a:lnTo>
                  <a:lnTo>
                    <a:pt x="502024" y="156882"/>
                  </a:lnTo>
                  <a:close/>
                  <a:moveTo>
                    <a:pt x="188258" y="62752"/>
                  </a:moveTo>
                  <a:lnTo>
                    <a:pt x="219634" y="62752"/>
                  </a:lnTo>
                  <a:lnTo>
                    <a:pt x="219634" y="94128"/>
                  </a:lnTo>
                  <a:lnTo>
                    <a:pt x="188258" y="94128"/>
                  </a:lnTo>
                  <a:close/>
                  <a:moveTo>
                    <a:pt x="125505" y="62752"/>
                  </a:moveTo>
                  <a:lnTo>
                    <a:pt x="156881" y="62752"/>
                  </a:lnTo>
                  <a:lnTo>
                    <a:pt x="156881" y="94128"/>
                  </a:lnTo>
                  <a:lnTo>
                    <a:pt x="125505" y="94128"/>
                  </a:lnTo>
                  <a:close/>
                  <a:moveTo>
                    <a:pt x="62752" y="62752"/>
                  </a:moveTo>
                  <a:lnTo>
                    <a:pt x="94128" y="62752"/>
                  </a:lnTo>
                  <a:lnTo>
                    <a:pt x="94128" y="94128"/>
                  </a:lnTo>
                  <a:lnTo>
                    <a:pt x="62752" y="94128"/>
                  </a:lnTo>
                  <a:close/>
                  <a:moveTo>
                    <a:pt x="31376" y="31376"/>
                  </a:moveTo>
                  <a:lnTo>
                    <a:pt x="31376" y="125506"/>
                  </a:lnTo>
                  <a:lnTo>
                    <a:pt x="502024" y="125506"/>
                  </a:lnTo>
                  <a:lnTo>
                    <a:pt x="502024" y="31376"/>
                  </a:lnTo>
                  <a:close/>
                  <a:moveTo>
                    <a:pt x="0" y="0"/>
                  </a:moveTo>
                  <a:lnTo>
                    <a:pt x="533400" y="0"/>
                  </a:lnTo>
                  <a:cubicBezTo>
                    <a:pt x="533400" y="18235"/>
                    <a:pt x="533400" y="447294"/>
                    <a:pt x="533400" y="533400"/>
                  </a:cubicBezTo>
                  <a:lnTo>
                    <a:pt x="0" y="533400"/>
                  </a:lnTo>
                  <a:close/>
                </a:path>
              </a:pathLst>
            </a:custGeom>
            <a:solidFill>
              <a:srgbClr val="FFFFFF"/>
            </a:solidFill>
            <a:ln w="10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grpSp>
        <p:nvGrpSpPr>
          <p:cNvPr id="84" name="Group 83">
            <a:extLst>
              <a:ext uri="{FF2B5EF4-FFF2-40B4-BE49-F238E27FC236}">
                <a16:creationId xmlns:a16="http://schemas.microsoft.com/office/drawing/2014/main" id="{12C2BED0-45CD-4809-AEAC-28C7B6858680}"/>
              </a:ext>
            </a:extLst>
          </p:cNvPr>
          <p:cNvGrpSpPr/>
          <p:nvPr/>
        </p:nvGrpSpPr>
        <p:grpSpPr>
          <a:xfrm>
            <a:off x="8244391" y="2687831"/>
            <a:ext cx="1097280" cy="1097280"/>
            <a:chOff x="5789033" y="2749024"/>
            <a:chExt cx="646531" cy="646531"/>
          </a:xfrm>
        </p:grpSpPr>
        <p:sp>
          <p:nvSpPr>
            <p:cNvPr id="85" name="Oval 84">
              <a:extLst>
                <a:ext uri="{FF2B5EF4-FFF2-40B4-BE49-F238E27FC236}">
                  <a16:creationId xmlns:a16="http://schemas.microsoft.com/office/drawing/2014/main" id="{6E92136B-0668-41C6-BB53-0C80883EA616}"/>
                </a:ext>
              </a:extLst>
            </p:cNvPr>
            <p:cNvSpPr/>
            <p:nvPr/>
          </p:nvSpPr>
          <p:spPr bwMode="auto">
            <a:xfrm flipV="1">
              <a:off x="5789033" y="2749024"/>
              <a:ext cx="646531" cy="646531"/>
            </a:xfrm>
            <a:prstGeom prst="ellipse">
              <a:avLst/>
            </a:prstGeom>
            <a:gradFill flip="none" rotWithShape="1">
              <a:gsLst>
                <a:gs pos="0">
                  <a:srgbClr val="F4A261"/>
                </a:gs>
                <a:gs pos="100000">
                  <a:srgbClr val="F4A261">
                    <a:lumMod val="50000"/>
                  </a:srgbClr>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86" name="Freeform: Shape 85">
              <a:extLst>
                <a:ext uri="{FF2B5EF4-FFF2-40B4-BE49-F238E27FC236}">
                  <a16:creationId xmlns:a16="http://schemas.microsoft.com/office/drawing/2014/main" id="{6842F8E1-FD70-4AB1-A9BE-4191336321A8}"/>
                </a:ext>
              </a:extLst>
            </p:cNvPr>
            <p:cNvSpPr>
              <a:spLocks noChangeAspect="1"/>
            </p:cNvSpPr>
            <p:nvPr/>
          </p:nvSpPr>
          <p:spPr>
            <a:xfrm>
              <a:off x="5894419" y="2854410"/>
              <a:ext cx="435759" cy="435759"/>
            </a:xfrm>
            <a:custGeom>
              <a:avLst/>
              <a:gdLst>
                <a:gd name="connsiteX0" fmla="*/ 156882 w 533400"/>
                <a:gd name="connsiteY0" fmla="*/ 486335 h 533400"/>
                <a:gd name="connsiteX1" fmla="*/ 266700 w 533400"/>
                <a:gd name="connsiteY1" fmla="*/ 486335 h 533400"/>
                <a:gd name="connsiteX2" fmla="*/ 266700 w 533400"/>
                <a:gd name="connsiteY2" fmla="*/ 517711 h 533400"/>
                <a:gd name="connsiteX3" fmla="*/ 156882 w 533400"/>
                <a:gd name="connsiteY3" fmla="*/ 517711 h 533400"/>
                <a:gd name="connsiteX4" fmla="*/ 141194 w 533400"/>
                <a:gd name="connsiteY4" fmla="*/ 423582 h 533400"/>
                <a:gd name="connsiteX5" fmla="*/ 251012 w 533400"/>
                <a:gd name="connsiteY5" fmla="*/ 423582 h 533400"/>
                <a:gd name="connsiteX6" fmla="*/ 251012 w 533400"/>
                <a:gd name="connsiteY6" fmla="*/ 454958 h 533400"/>
                <a:gd name="connsiteX7" fmla="*/ 141194 w 533400"/>
                <a:gd name="connsiteY7" fmla="*/ 454958 h 533400"/>
                <a:gd name="connsiteX8" fmla="*/ 423582 w 533400"/>
                <a:gd name="connsiteY8" fmla="*/ 315079 h 533400"/>
                <a:gd name="connsiteX9" fmla="*/ 423582 w 533400"/>
                <a:gd name="connsiteY9" fmla="*/ 392206 h 533400"/>
                <a:gd name="connsiteX10" fmla="*/ 500709 w 533400"/>
                <a:gd name="connsiteY10" fmla="*/ 392206 h 533400"/>
                <a:gd name="connsiteX11" fmla="*/ 423582 w 533400"/>
                <a:gd name="connsiteY11" fmla="*/ 315079 h 533400"/>
                <a:gd name="connsiteX12" fmla="*/ 392206 w 533400"/>
                <a:gd name="connsiteY12" fmla="*/ 315079 h 533400"/>
                <a:gd name="connsiteX13" fmla="*/ 313765 w 533400"/>
                <a:gd name="connsiteY13" fmla="*/ 407894 h 533400"/>
                <a:gd name="connsiteX14" fmla="*/ 407894 w 533400"/>
                <a:gd name="connsiteY14" fmla="*/ 502024 h 533400"/>
                <a:gd name="connsiteX15" fmla="*/ 500709 w 533400"/>
                <a:gd name="connsiteY15" fmla="*/ 423582 h 533400"/>
                <a:gd name="connsiteX16" fmla="*/ 392206 w 533400"/>
                <a:gd name="connsiteY16" fmla="*/ 423582 h 533400"/>
                <a:gd name="connsiteX17" fmla="*/ 62753 w 533400"/>
                <a:gd name="connsiteY17" fmla="*/ 313765 h 533400"/>
                <a:gd name="connsiteX18" fmla="*/ 62753 w 533400"/>
                <a:gd name="connsiteY18" fmla="*/ 345141 h 533400"/>
                <a:gd name="connsiteX19" fmla="*/ 94129 w 533400"/>
                <a:gd name="connsiteY19" fmla="*/ 345141 h 533400"/>
                <a:gd name="connsiteX20" fmla="*/ 94129 w 533400"/>
                <a:gd name="connsiteY20" fmla="*/ 313765 h 533400"/>
                <a:gd name="connsiteX21" fmla="*/ 62753 w 533400"/>
                <a:gd name="connsiteY21" fmla="*/ 188259 h 533400"/>
                <a:gd name="connsiteX22" fmla="*/ 62753 w 533400"/>
                <a:gd name="connsiteY22" fmla="*/ 282388 h 533400"/>
                <a:gd name="connsiteX23" fmla="*/ 125506 w 533400"/>
                <a:gd name="connsiteY23" fmla="*/ 282388 h 533400"/>
                <a:gd name="connsiteX24" fmla="*/ 125506 w 533400"/>
                <a:gd name="connsiteY24" fmla="*/ 345141 h 533400"/>
                <a:gd name="connsiteX25" fmla="*/ 299236 w 533400"/>
                <a:gd name="connsiteY25" fmla="*/ 345141 h 533400"/>
                <a:gd name="connsiteX26" fmla="*/ 376518 w 533400"/>
                <a:gd name="connsiteY26" fmla="*/ 286359 h 533400"/>
                <a:gd name="connsiteX27" fmla="*/ 376518 w 533400"/>
                <a:gd name="connsiteY27" fmla="*/ 188259 h 533400"/>
                <a:gd name="connsiteX28" fmla="*/ 345141 w 533400"/>
                <a:gd name="connsiteY28" fmla="*/ 188259 h 533400"/>
                <a:gd name="connsiteX29" fmla="*/ 345141 w 533400"/>
                <a:gd name="connsiteY29" fmla="*/ 219635 h 533400"/>
                <a:gd name="connsiteX30" fmla="*/ 251012 w 533400"/>
                <a:gd name="connsiteY30" fmla="*/ 219635 h 533400"/>
                <a:gd name="connsiteX31" fmla="*/ 251012 w 533400"/>
                <a:gd name="connsiteY31" fmla="*/ 188259 h 533400"/>
                <a:gd name="connsiteX32" fmla="*/ 188259 w 533400"/>
                <a:gd name="connsiteY32" fmla="*/ 188259 h 533400"/>
                <a:gd name="connsiteX33" fmla="*/ 188259 w 533400"/>
                <a:gd name="connsiteY33" fmla="*/ 219635 h 533400"/>
                <a:gd name="connsiteX34" fmla="*/ 94129 w 533400"/>
                <a:gd name="connsiteY34" fmla="*/ 219635 h 533400"/>
                <a:gd name="connsiteX35" fmla="*/ 94129 w 533400"/>
                <a:gd name="connsiteY35" fmla="*/ 188259 h 533400"/>
                <a:gd name="connsiteX36" fmla="*/ 282388 w 533400"/>
                <a:gd name="connsiteY36" fmla="*/ 156882 h 533400"/>
                <a:gd name="connsiteX37" fmla="*/ 282388 w 533400"/>
                <a:gd name="connsiteY37" fmla="*/ 188259 h 533400"/>
                <a:gd name="connsiteX38" fmla="*/ 313765 w 533400"/>
                <a:gd name="connsiteY38" fmla="*/ 188259 h 533400"/>
                <a:gd name="connsiteX39" fmla="*/ 313765 w 533400"/>
                <a:gd name="connsiteY39" fmla="*/ 156882 h 533400"/>
                <a:gd name="connsiteX40" fmla="*/ 125506 w 533400"/>
                <a:gd name="connsiteY40" fmla="*/ 156882 h 533400"/>
                <a:gd name="connsiteX41" fmla="*/ 125506 w 533400"/>
                <a:gd name="connsiteY41" fmla="*/ 188259 h 533400"/>
                <a:gd name="connsiteX42" fmla="*/ 156882 w 533400"/>
                <a:gd name="connsiteY42" fmla="*/ 188259 h 533400"/>
                <a:gd name="connsiteX43" fmla="*/ 156882 w 533400"/>
                <a:gd name="connsiteY43" fmla="*/ 156882 h 533400"/>
                <a:gd name="connsiteX44" fmla="*/ 31376 w 533400"/>
                <a:gd name="connsiteY44" fmla="*/ 94129 h 533400"/>
                <a:gd name="connsiteX45" fmla="*/ 31376 w 533400"/>
                <a:gd name="connsiteY45" fmla="*/ 156882 h 533400"/>
                <a:gd name="connsiteX46" fmla="*/ 94129 w 533400"/>
                <a:gd name="connsiteY46" fmla="*/ 156882 h 533400"/>
                <a:gd name="connsiteX47" fmla="*/ 94129 w 533400"/>
                <a:gd name="connsiteY47" fmla="*/ 125506 h 533400"/>
                <a:gd name="connsiteX48" fmla="*/ 188259 w 533400"/>
                <a:gd name="connsiteY48" fmla="*/ 125506 h 533400"/>
                <a:gd name="connsiteX49" fmla="*/ 188259 w 533400"/>
                <a:gd name="connsiteY49" fmla="*/ 156882 h 533400"/>
                <a:gd name="connsiteX50" fmla="*/ 251012 w 533400"/>
                <a:gd name="connsiteY50" fmla="*/ 156882 h 533400"/>
                <a:gd name="connsiteX51" fmla="*/ 251012 w 533400"/>
                <a:gd name="connsiteY51" fmla="*/ 125506 h 533400"/>
                <a:gd name="connsiteX52" fmla="*/ 345141 w 533400"/>
                <a:gd name="connsiteY52" fmla="*/ 125506 h 533400"/>
                <a:gd name="connsiteX53" fmla="*/ 345141 w 533400"/>
                <a:gd name="connsiteY53" fmla="*/ 156882 h 533400"/>
                <a:gd name="connsiteX54" fmla="*/ 407894 w 533400"/>
                <a:gd name="connsiteY54" fmla="*/ 156882 h 533400"/>
                <a:gd name="connsiteX55" fmla="*/ 407894 w 533400"/>
                <a:gd name="connsiteY55" fmla="*/ 94129 h 533400"/>
                <a:gd name="connsiteX56" fmla="*/ 345141 w 533400"/>
                <a:gd name="connsiteY56" fmla="*/ 94129 h 533400"/>
                <a:gd name="connsiteX57" fmla="*/ 94129 w 533400"/>
                <a:gd name="connsiteY57" fmla="*/ 94129 h 533400"/>
                <a:gd name="connsiteX58" fmla="*/ 125506 w 533400"/>
                <a:gd name="connsiteY58" fmla="*/ 31376 h 533400"/>
                <a:gd name="connsiteX59" fmla="*/ 125506 w 533400"/>
                <a:gd name="connsiteY59" fmla="*/ 62753 h 533400"/>
                <a:gd name="connsiteX60" fmla="*/ 313765 w 533400"/>
                <a:gd name="connsiteY60" fmla="*/ 62753 h 533400"/>
                <a:gd name="connsiteX61" fmla="*/ 313765 w 533400"/>
                <a:gd name="connsiteY61" fmla="*/ 31376 h 533400"/>
                <a:gd name="connsiteX62" fmla="*/ 94129 w 533400"/>
                <a:gd name="connsiteY62" fmla="*/ 0 h 533400"/>
                <a:gd name="connsiteX63" fmla="*/ 345141 w 533400"/>
                <a:gd name="connsiteY63" fmla="*/ 0 h 533400"/>
                <a:gd name="connsiteX64" fmla="*/ 345141 w 533400"/>
                <a:gd name="connsiteY64" fmla="*/ 62753 h 533400"/>
                <a:gd name="connsiteX65" fmla="*/ 439271 w 533400"/>
                <a:gd name="connsiteY65" fmla="*/ 62753 h 533400"/>
                <a:gd name="connsiteX66" fmla="*/ 439271 w 533400"/>
                <a:gd name="connsiteY66" fmla="*/ 188259 h 533400"/>
                <a:gd name="connsiteX67" fmla="*/ 407894 w 533400"/>
                <a:gd name="connsiteY67" fmla="*/ 188259 h 533400"/>
                <a:gd name="connsiteX68" fmla="*/ 407894 w 533400"/>
                <a:gd name="connsiteY68" fmla="*/ 282388 h 533400"/>
                <a:gd name="connsiteX69" fmla="*/ 533400 w 533400"/>
                <a:gd name="connsiteY69" fmla="*/ 407894 h 533400"/>
                <a:gd name="connsiteX70" fmla="*/ 407894 w 533400"/>
                <a:gd name="connsiteY70" fmla="*/ 533400 h 533400"/>
                <a:gd name="connsiteX71" fmla="*/ 282388 w 533400"/>
                <a:gd name="connsiteY71" fmla="*/ 407894 h 533400"/>
                <a:gd name="connsiteX72" fmla="*/ 286359 w 533400"/>
                <a:gd name="connsiteY72" fmla="*/ 376518 h 533400"/>
                <a:gd name="connsiteX73" fmla="*/ 31376 w 533400"/>
                <a:gd name="connsiteY73" fmla="*/ 376518 h 533400"/>
                <a:gd name="connsiteX74" fmla="*/ 31376 w 533400"/>
                <a:gd name="connsiteY74" fmla="*/ 188259 h 533400"/>
                <a:gd name="connsiteX75" fmla="*/ 0 w 533400"/>
                <a:gd name="connsiteY75" fmla="*/ 188259 h 533400"/>
                <a:gd name="connsiteX76" fmla="*/ 0 w 533400"/>
                <a:gd name="connsiteY76" fmla="*/ 62753 h 533400"/>
                <a:gd name="connsiteX77" fmla="*/ 94129 w 533400"/>
                <a:gd name="connsiteY77" fmla="*/ 627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33400" h="533400">
                  <a:moveTo>
                    <a:pt x="156882" y="486335"/>
                  </a:moveTo>
                  <a:lnTo>
                    <a:pt x="266700" y="486335"/>
                  </a:lnTo>
                  <a:lnTo>
                    <a:pt x="266700" y="517711"/>
                  </a:lnTo>
                  <a:lnTo>
                    <a:pt x="156882" y="517711"/>
                  </a:lnTo>
                  <a:close/>
                  <a:moveTo>
                    <a:pt x="141194" y="423582"/>
                  </a:moveTo>
                  <a:lnTo>
                    <a:pt x="251012" y="423582"/>
                  </a:lnTo>
                  <a:lnTo>
                    <a:pt x="251012" y="454958"/>
                  </a:lnTo>
                  <a:lnTo>
                    <a:pt x="141194" y="454958"/>
                  </a:lnTo>
                  <a:close/>
                  <a:moveTo>
                    <a:pt x="423582" y="315079"/>
                  </a:moveTo>
                  <a:lnTo>
                    <a:pt x="423582" y="392206"/>
                  </a:lnTo>
                  <a:lnTo>
                    <a:pt x="500709" y="392206"/>
                  </a:lnTo>
                  <a:cubicBezTo>
                    <a:pt x="494077" y="352848"/>
                    <a:pt x="462940" y="321711"/>
                    <a:pt x="423582" y="315079"/>
                  </a:cubicBezTo>
                  <a:close/>
                  <a:moveTo>
                    <a:pt x="392206" y="315079"/>
                  </a:moveTo>
                  <a:cubicBezTo>
                    <a:pt x="347744" y="322571"/>
                    <a:pt x="313765" y="361336"/>
                    <a:pt x="313765" y="407894"/>
                  </a:cubicBezTo>
                  <a:cubicBezTo>
                    <a:pt x="313765" y="459797"/>
                    <a:pt x="355991" y="502024"/>
                    <a:pt x="407894" y="502024"/>
                  </a:cubicBezTo>
                  <a:cubicBezTo>
                    <a:pt x="454453" y="502024"/>
                    <a:pt x="493217" y="468044"/>
                    <a:pt x="500709" y="423582"/>
                  </a:cubicBezTo>
                  <a:lnTo>
                    <a:pt x="392206" y="423582"/>
                  </a:lnTo>
                  <a:close/>
                  <a:moveTo>
                    <a:pt x="62753" y="313765"/>
                  </a:moveTo>
                  <a:lnTo>
                    <a:pt x="62753" y="345141"/>
                  </a:lnTo>
                  <a:lnTo>
                    <a:pt x="94129" y="345141"/>
                  </a:lnTo>
                  <a:lnTo>
                    <a:pt x="94129" y="313765"/>
                  </a:lnTo>
                  <a:close/>
                  <a:moveTo>
                    <a:pt x="62753" y="188259"/>
                  </a:moveTo>
                  <a:lnTo>
                    <a:pt x="62753" y="282388"/>
                  </a:lnTo>
                  <a:lnTo>
                    <a:pt x="125506" y="282388"/>
                  </a:lnTo>
                  <a:lnTo>
                    <a:pt x="125506" y="345141"/>
                  </a:lnTo>
                  <a:lnTo>
                    <a:pt x="299236" y="345141"/>
                  </a:lnTo>
                  <a:cubicBezTo>
                    <a:pt x="315892" y="316413"/>
                    <a:pt x="343608" y="294861"/>
                    <a:pt x="376518" y="286359"/>
                  </a:cubicBezTo>
                  <a:lnTo>
                    <a:pt x="376518" y="188259"/>
                  </a:lnTo>
                  <a:lnTo>
                    <a:pt x="345141" y="188259"/>
                  </a:lnTo>
                  <a:lnTo>
                    <a:pt x="345141" y="219635"/>
                  </a:lnTo>
                  <a:lnTo>
                    <a:pt x="251012" y="219635"/>
                  </a:lnTo>
                  <a:lnTo>
                    <a:pt x="251012" y="188259"/>
                  </a:lnTo>
                  <a:lnTo>
                    <a:pt x="188259" y="188259"/>
                  </a:lnTo>
                  <a:lnTo>
                    <a:pt x="188259" y="219635"/>
                  </a:lnTo>
                  <a:lnTo>
                    <a:pt x="94129" y="219635"/>
                  </a:lnTo>
                  <a:lnTo>
                    <a:pt x="94129" y="188259"/>
                  </a:lnTo>
                  <a:close/>
                  <a:moveTo>
                    <a:pt x="282388" y="156882"/>
                  </a:moveTo>
                  <a:lnTo>
                    <a:pt x="282388" y="188259"/>
                  </a:lnTo>
                  <a:lnTo>
                    <a:pt x="313765" y="188259"/>
                  </a:lnTo>
                  <a:lnTo>
                    <a:pt x="313765" y="156882"/>
                  </a:lnTo>
                  <a:close/>
                  <a:moveTo>
                    <a:pt x="125506" y="156882"/>
                  </a:moveTo>
                  <a:lnTo>
                    <a:pt x="125506" y="188259"/>
                  </a:lnTo>
                  <a:lnTo>
                    <a:pt x="156882" y="188259"/>
                  </a:lnTo>
                  <a:lnTo>
                    <a:pt x="156882" y="156882"/>
                  </a:lnTo>
                  <a:close/>
                  <a:moveTo>
                    <a:pt x="31376" y="94129"/>
                  </a:moveTo>
                  <a:lnTo>
                    <a:pt x="31376" y="156882"/>
                  </a:lnTo>
                  <a:lnTo>
                    <a:pt x="94129" y="156882"/>
                  </a:lnTo>
                  <a:lnTo>
                    <a:pt x="94129" y="125506"/>
                  </a:lnTo>
                  <a:lnTo>
                    <a:pt x="188259" y="125506"/>
                  </a:lnTo>
                  <a:lnTo>
                    <a:pt x="188259" y="156882"/>
                  </a:lnTo>
                  <a:lnTo>
                    <a:pt x="251012" y="156882"/>
                  </a:lnTo>
                  <a:lnTo>
                    <a:pt x="251012" y="125506"/>
                  </a:lnTo>
                  <a:lnTo>
                    <a:pt x="345141" y="125506"/>
                  </a:lnTo>
                  <a:lnTo>
                    <a:pt x="345141" y="156882"/>
                  </a:lnTo>
                  <a:lnTo>
                    <a:pt x="407894" y="156882"/>
                  </a:lnTo>
                  <a:lnTo>
                    <a:pt x="407894" y="94129"/>
                  </a:lnTo>
                  <a:lnTo>
                    <a:pt x="345141" y="94129"/>
                  </a:lnTo>
                  <a:lnTo>
                    <a:pt x="94129" y="94129"/>
                  </a:lnTo>
                  <a:close/>
                  <a:moveTo>
                    <a:pt x="125506" y="31376"/>
                  </a:moveTo>
                  <a:lnTo>
                    <a:pt x="125506" y="62753"/>
                  </a:lnTo>
                  <a:lnTo>
                    <a:pt x="313765" y="62753"/>
                  </a:lnTo>
                  <a:lnTo>
                    <a:pt x="313765" y="31376"/>
                  </a:lnTo>
                  <a:close/>
                  <a:moveTo>
                    <a:pt x="94129" y="0"/>
                  </a:moveTo>
                  <a:lnTo>
                    <a:pt x="345141" y="0"/>
                  </a:lnTo>
                  <a:lnTo>
                    <a:pt x="345141" y="62753"/>
                  </a:lnTo>
                  <a:lnTo>
                    <a:pt x="439271" y="62753"/>
                  </a:lnTo>
                  <a:lnTo>
                    <a:pt x="439271" y="188259"/>
                  </a:lnTo>
                  <a:lnTo>
                    <a:pt x="407894" y="188259"/>
                  </a:lnTo>
                  <a:lnTo>
                    <a:pt x="407894" y="282388"/>
                  </a:lnTo>
                  <a:cubicBezTo>
                    <a:pt x="477098" y="282388"/>
                    <a:pt x="533400" y="338690"/>
                    <a:pt x="533400" y="407894"/>
                  </a:cubicBezTo>
                  <a:cubicBezTo>
                    <a:pt x="533400" y="477098"/>
                    <a:pt x="477098" y="533400"/>
                    <a:pt x="407894" y="533400"/>
                  </a:cubicBezTo>
                  <a:cubicBezTo>
                    <a:pt x="338690" y="533400"/>
                    <a:pt x="282388" y="477098"/>
                    <a:pt x="282388" y="407894"/>
                  </a:cubicBezTo>
                  <a:cubicBezTo>
                    <a:pt x="282388" y="397064"/>
                    <a:pt x="283768" y="386550"/>
                    <a:pt x="286359" y="376518"/>
                  </a:cubicBezTo>
                  <a:lnTo>
                    <a:pt x="31376" y="376518"/>
                  </a:lnTo>
                  <a:lnTo>
                    <a:pt x="31376" y="188259"/>
                  </a:lnTo>
                  <a:lnTo>
                    <a:pt x="0" y="188259"/>
                  </a:lnTo>
                  <a:lnTo>
                    <a:pt x="0" y="62753"/>
                  </a:lnTo>
                  <a:lnTo>
                    <a:pt x="94129" y="62753"/>
                  </a:lnTo>
                  <a:close/>
                </a:path>
              </a:pathLst>
            </a:custGeom>
            <a:solidFill>
              <a:srgbClr val="FFFFFF"/>
            </a:solidFill>
            <a:ln w="10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grpSp>
        <p:nvGrpSpPr>
          <p:cNvPr id="87" name="Group 86">
            <a:extLst>
              <a:ext uri="{FF2B5EF4-FFF2-40B4-BE49-F238E27FC236}">
                <a16:creationId xmlns:a16="http://schemas.microsoft.com/office/drawing/2014/main" id="{089F528B-7C2D-40C4-B74A-FE453FF5ECB8}"/>
              </a:ext>
            </a:extLst>
          </p:cNvPr>
          <p:cNvGrpSpPr/>
          <p:nvPr/>
        </p:nvGrpSpPr>
        <p:grpSpPr>
          <a:xfrm>
            <a:off x="5097326" y="4322269"/>
            <a:ext cx="1097280" cy="1097280"/>
            <a:chOff x="4134499" y="3608340"/>
            <a:chExt cx="646531" cy="646531"/>
          </a:xfrm>
        </p:grpSpPr>
        <p:sp>
          <p:nvSpPr>
            <p:cNvPr id="88" name="Oval 87">
              <a:extLst>
                <a:ext uri="{FF2B5EF4-FFF2-40B4-BE49-F238E27FC236}">
                  <a16:creationId xmlns:a16="http://schemas.microsoft.com/office/drawing/2014/main" id="{BF8D5A1D-7994-43FA-A017-EC92EC2FFA17}"/>
                </a:ext>
              </a:extLst>
            </p:cNvPr>
            <p:cNvSpPr/>
            <p:nvPr/>
          </p:nvSpPr>
          <p:spPr bwMode="auto">
            <a:xfrm flipV="1">
              <a:off x="4134499" y="3608340"/>
              <a:ext cx="646531" cy="646531"/>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89" name="Freeform: Shape 88">
              <a:extLst>
                <a:ext uri="{FF2B5EF4-FFF2-40B4-BE49-F238E27FC236}">
                  <a16:creationId xmlns:a16="http://schemas.microsoft.com/office/drawing/2014/main" id="{84CC4CF9-4355-43CC-B6BE-C8A8A82E1A0A}"/>
                </a:ext>
              </a:extLst>
            </p:cNvPr>
            <p:cNvSpPr>
              <a:spLocks noChangeAspect="1"/>
            </p:cNvSpPr>
            <p:nvPr/>
          </p:nvSpPr>
          <p:spPr>
            <a:xfrm>
              <a:off x="4271343" y="3733533"/>
              <a:ext cx="372842" cy="396145"/>
            </a:xfrm>
            <a:custGeom>
              <a:avLst/>
              <a:gdLst>
                <a:gd name="connsiteX0" fmla="*/ 189574 w 502024"/>
                <a:gd name="connsiteY0" fmla="*/ 329453 h 533400"/>
                <a:gd name="connsiteX1" fmla="*/ 266701 w 502024"/>
                <a:gd name="connsiteY1" fmla="*/ 406580 h 533400"/>
                <a:gd name="connsiteX2" fmla="*/ 266701 w 502024"/>
                <a:gd name="connsiteY2" fmla="*/ 374532 h 533400"/>
                <a:gd name="connsiteX3" fmla="*/ 221622 w 502024"/>
                <a:gd name="connsiteY3" fmla="*/ 329453 h 533400"/>
                <a:gd name="connsiteX4" fmla="*/ 343156 w 502024"/>
                <a:gd name="connsiteY4" fmla="*/ 329452 h 533400"/>
                <a:gd name="connsiteX5" fmla="*/ 298077 w 502024"/>
                <a:gd name="connsiteY5" fmla="*/ 374531 h 533400"/>
                <a:gd name="connsiteX6" fmla="*/ 298077 w 502024"/>
                <a:gd name="connsiteY6" fmla="*/ 406579 h 533400"/>
                <a:gd name="connsiteX7" fmla="*/ 375204 w 502024"/>
                <a:gd name="connsiteY7" fmla="*/ 329452 h 533400"/>
                <a:gd name="connsiteX8" fmla="*/ 282388 w 502024"/>
                <a:gd name="connsiteY8" fmla="*/ 282388 h 533400"/>
                <a:gd name="connsiteX9" fmla="*/ 251012 w 502024"/>
                <a:gd name="connsiteY9" fmla="*/ 313764 h 533400"/>
                <a:gd name="connsiteX10" fmla="*/ 282388 w 502024"/>
                <a:gd name="connsiteY10" fmla="*/ 345141 h 533400"/>
                <a:gd name="connsiteX11" fmla="*/ 313765 w 502024"/>
                <a:gd name="connsiteY11" fmla="*/ 313764 h 533400"/>
                <a:gd name="connsiteX12" fmla="*/ 282388 w 502024"/>
                <a:gd name="connsiteY12" fmla="*/ 282388 h 533400"/>
                <a:gd name="connsiteX13" fmla="*/ 266700 w 502024"/>
                <a:gd name="connsiteY13" fmla="*/ 220950 h 533400"/>
                <a:gd name="connsiteX14" fmla="*/ 189573 w 502024"/>
                <a:gd name="connsiteY14" fmla="*/ 298077 h 533400"/>
                <a:gd name="connsiteX15" fmla="*/ 221620 w 502024"/>
                <a:gd name="connsiteY15" fmla="*/ 298077 h 533400"/>
                <a:gd name="connsiteX16" fmla="*/ 266700 w 502024"/>
                <a:gd name="connsiteY16" fmla="*/ 252998 h 533400"/>
                <a:gd name="connsiteX17" fmla="*/ 298076 w 502024"/>
                <a:gd name="connsiteY17" fmla="*/ 220949 h 533400"/>
                <a:gd name="connsiteX18" fmla="*/ 298076 w 502024"/>
                <a:gd name="connsiteY18" fmla="*/ 252996 h 533400"/>
                <a:gd name="connsiteX19" fmla="*/ 343155 w 502024"/>
                <a:gd name="connsiteY19" fmla="*/ 298076 h 533400"/>
                <a:gd name="connsiteX20" fmla="*/ 375203 w 502024"/>
                <a:gd name="connsiteY20" fmla="*/ 298076 h 533400"/>
                <a:gd name="connsiteX21" fmla="*/ 298076 w 502024"/>
                <a:gd name="connsiteY21" fmla="*/ 220949 h 533400"/>
                <a:gd name="connsiteX22" fmla="*/ 266700 w 502024"/>
                <a:gd name="connsiteY22" fmla="*/ 156882 h 533400"/>
                <a:gd name="connsiteX23" fmla="*/ 298077 w 502024"/>
                <a:gd name="connsiteY23" fmla="*/ 156882 h 533400"/>
                <a:gd name="connsiteX24" fmla="*/ 298077 w 502024"/>
                <a:gd name="connsiteY24" fmla="*/ 189237 h 533400"/>
                <a:gd name="connsiteX25" fmla="*/ 406916 w 502024"/>
                <a:gd name="connsiteY25" fmla="*/ 298076 h 533400"/>
                <a:gd name="connsiteX26" fmla="*/ 439271 w 502024"/>
                <a:gd name="connsiteY26" fmla="*/ 298076 h 533400"/>
                <a:gd name="connsiteX27" fmla="*/ 439271 w 502024"/>
                <a:gd name="connsiteY27" fmla="*/ 329453 h 533400"/>
                <a:gd name="connsiteX28" fmla="*/ 406916 w 502024"/>
                <a:gd name="connsiteY28" fmla="*/ 329453 h 533400"/>
                <a:gd name="connsiteX29" fmla="*/ 298077 w 502024"/>
                <a:gd name="connsiteY29" fmla="*/ 438292 h 533400"/>
                <a:gd name="connsiteX30" fmla="*/ 298077 w 502024"/>
                <a:gd name="connsiteY30" fmla="*/ 470647 h 533400"/>
                <a:gd name="connsiteX31" fmla="*/ 266700 w 502024"/>
                <a:gd name="connsiteY31" fmla="*/ 470647 h 533400"/>
                <a:gd name="connsiteX32" fmla="*/ 266700 w 502024"/>
                <a:gd name="connsiteY32" fmla="*/ 438292 h 533400"/>
                <a:gd name="connsiteX33" fmla="*/ 157861 w 502024"/>
                <a:gd name="connsiteY33" fmla="*/ 329453 h 533400"/>
                <a:gd name="connsiteX34" fmla="*/ 125506 w 502024"/>
                <a:gd name="connsiteY34" fmla="*/ 329453 h 533400"/>
                <a:gd name="connsiteX35" fmla="*/ 125506 w 502024"/>
                <a:gd name="connsiteY35" fmla="*/ 298076 h 533400"/>
                <a:gd name="connsiteX36" fmla="*/ 157861 w 502024"/>
                <a:gd name="connsiteY36" fmla="*/ 298076 h 533400"/>
                <a:gd name="connsiteX37" fmla="*/ 266700 w 502024"/>
                <a:gd name="connsiteY37" fmla="*/ 189237 h 533400"/>
                <a:gd name="connsiteX38" fmla="*/ 31376 w 502024"/>
                <a:gd name="connsiteY38" fmla="*/ 94129 h 533400"/>
                <a:gd name="connsiteX39" fmla="*/ 31376 w 502024"/>
                <a:gd name="connsiteY39" fmla="*/ 502024 h 533400"/>
                <a:gd name="connsiteX40" fmla="*/ 62753 w 502024"/>
                <a:gd name="connsiteY40" fmla="*/ 502024 h 533400"/>
                <a:gd name="connsiteX41" fmla="*/ 62753 w 502024"/>
                <a:gd name="connsiteY41" fmla="*/ 94129 h 533400"/>
                <a:gd name="connsiteX42" fmla="*/ 125506 w 502024"/>
                <a:gd name="connsiteY42" fmla="*/ 78441 h 533400"/>
                <a:gd name="connsiteX43" fmla="*/ 282388 w 502024"/>
                <a:gd name="connsiteY43" fmla="*/ 78441 h 533400"/>
                <a:gd name="connsiteX44" fmla="*/ 282388 w 502024"/>
                <a:gd name="connsiteY44" fmla="*/ 109817 h 533400"/>
                <a:gd name="connsiteX45" fmla="*/ 125506 w 502024"/>
                <a:gd name="connsiteY45" fmla="*/ 109817 h 533400"/>
                <a:gd name="connsiteX46" fmla="*/ 376518 w 502024"/>
                <a:gd name="connsiteY46" fmla="*/ 50262 h 533400"/>
                <a:gd name="connsiteX47" fmla="*/ 376518 w 502024"/>
                <a:gd name="connsiteY47" fmla="*/ 109818 h 533400"/>
                <a:gd name="connsiteX48" fmla="*/ 444582 w 502024"/>
                <a:gd name="connsiteY48" fmla="*/ 109818 h 533400"/>
                <a:gd name="connsiteX49" fmla="*/ 94129 w 502024"/>
                <a:gd name="connsiteY49" fmla="*/ 31376 h 533400"/>
                <a:gd name="connsiteX50" fmla="*/ 94129 w 502024"/>
                <a:gd name="connsiteY50" fmla="*/ 502024 h 533400"/>
                <a:gd name="connsiteX51" fmla="*/ 470647 w 502024"/>
                <a:gd name="connsiteY51" fmla="*/ 502024 h 533400"/>
                <a:gd name="connsiteX52" fmla="*/ 470647 w 502024"/>
                <a:gd name="connsiteY52" fmla="*/ 141194 h 533400"/>
                <a:gd name="connsiteX53" fmla="*/ 345141 w 502024"/>
                <a:gd name="connsiteY53" fmla="*/ 141194 h 533400"/>
                <a:gd name="connsiteX54" fmla="*/ 345141 w 502024"/>
                <a:gd name="connsiteY54" fmla="*/ 31376 h 533400"/>
                <a:gd name="connsiteX55" fmla="*/ 62753 w 502024"/>
                <a:gd name="connsiteY55" fmla="*/ 0 h 533400"/>
                <a:gd name="connsiteX56" fmla="*/ 366724 w 502024"/>
                <a:gd name="connsiteY56" fmla="*/ 0 h 533400"/>
                <a:gd name="connsiteX57" fmla="*/ 502024 w 502024"/>
                <a:gd name="connsiteY57" fmla="*/ 118387 h 533400"/>
                <a:gd name="connsiteX58" fmla="*/ 502024 w 502024"/>
                <a:gd name="connsiteY58" fmla="*/ 533400 h 533400"/>
                <a:gd name="connsiteX59" fmla="*/ 0 w 502024"/>
                <a:gd name="connsiteY59" fmla="*/ 533400 h 533400"/>
                <a:gd name="connsiteX60" fmla="*/ 0 w 502024"/>
                <a:gd name="connsiteY60" fmla="*/ 62753 h 533400"/>
                <a:gd name="connsiteX61" fmla="*/ 62753 w 502024"/>
                <a:gd name="connsiteY61" fmla="*/ 627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2024" h="533400">
                  <a:moveTo>
                    <a:pt x="189574" y="329453"/>
                  </a:moveTo>
                  <a:cubicBezTo>
                    <a:pt x="196206" y="368810"/>
                    <a:pt x="227343" y="399947"/>
                    <a:pt x="266701" y="406580"/>
                  </a:cubicBezTo>
                  <a:lnTo>
                    <a:pt x="266701" y="374532"/>
                  </a:lnTo>
                  <a:cubicBezTo>
                    <a:pt x="244682" y="368844"/>
                    <a:pt x="227309" y="351473"/>
                    <a:pt x="221622" y="329453"/>
                  </a:cubicBezTo>
                  <a:close/>
                  <a:moveTo>
                    <a:pt x="343156" y="329452"/>
                  </a:moveTo>
                  <a:cubicBezTo>
                    <a:pt x="337468" y="351472"/>
                    <a:pt x="320096" y="368843"/>
                    <a:pt x="298077" y="374531"/>
                  </a:cubicBezTo>
                  <a:lnTo>
                    <a:pt x="298077" y="406579"/>
                  </a:lnTo>
                  <a:cubicBezTo>
                    <a:pt x="337434" y="399947"/>
                    <a:pt x="368571" y="368810"/>
                    <a:pt x="375204" y="329452"/>
                  </a:cubicBezTo>
                  <a:close/>
                  <a:moveTo>
                    <a:pt x="282388" y="282388"/>
                  </a:moveTo>
                  <a:cubicBezTo>
                    <a:pt x="265087" y="282388"/>
                    <a:pt x="251012" y="296463"/>
                    <a:pt x="251012" y="313764"/>
                  </a:cubicBezTo>
                  <a:cubicBezTo>
                    <a:pt x="251012" y="331065"/>
                    <a:pt x="265087" y="345141"/>
                    <a:pt x="282388" y="345141"/>
                  </a:cubicBezTo>
                  <a:cubicBezTo>
                    <a:pt x="299689" y="345141"/>
                    <a:pt x="313765" y="331065"/>
                    <a:pt x="313765" y="313764"/>
                  </a:cubicBezTo>
                  <a:cubicBezTo>
                    <a:pt x="313765" y="296463"/>
                    <a:pt x="299689" y="282388"/>
                    <a:pt x="282388" y="282388"/>
                  </a:cubicBezTo>
                  <a:close/>
                  <a:moveTo>
                    <a:pt x="266700" y="220950"/>
                  </a:moveTo>
                  <a:cubicBezTo>
                    <a:pt x="227343" y="227582"/>
                    <a:pt x="196206" y="258719"/>
                    <a:pt x="189573" y="298077"/>
                  </a:cubicBezTo>
                  <a:lnTo>
                    <a:pt x="221620" y="298077"/>
                  </a:lnTo>
                  <a:cubicBezTo>
                    <a:pt x="227309" y="276057"/>
                    <a:pt x="244681" y="258685"/>
                    <a:pt x="266700" y="252998"/>
                  </a:cubicBezTo>
                  <a:close/>
                  <a:moveTo>
                    <a:pt x="298076" y="220949"/>
                  </a:moveTo>
                  <a:lnTo>
                    <a:pt x="298076" y="252996"/>
                  </a:lnTo>
                  <a:cubicBezTo>
                    <a:pt x="320095" y="258685"/>
                    <a:pt x="337467" y="276056"/>
                    <a:pt x="343155" y="298076"/>
                  </a:cubicBezTo>
                  <a:lnTo>
                    <a:pt x="375203" y="298076"/>
                  </a:lnTo>
                  <a:cubicBezTo>
                    <a:pt x="368571" y="258719"/>
                    <a:pt x="337434" y="227582"/>
                    <a:pt x="298076" y="220949"/>
                  </a:cubicBezTo>
                  <a:close/>
                  <a:moveTo>
                    <a:pt x="266700" y="156882"/>
                  </a:moveTo>
                  <a:lnTo>
                    <a:pt x="298077" y="156882"/>
                  </a:lnTo>
                  <a:lnTo>
                    <a:pt x="298077" y="189237"/>
                  </a:lnTo>
                  <a:cubicBezTo>
                    <a:pt x="354762" y="196338"/>
                    <a:pt x="399815" y="241390"/>
                    <a:pt x="406916" y="298076"/>
                  </a:cubicBezTo>
                  <a:lnTo>
                    <a:pt x="439271" y="298076"/>
                  </a:lnTo>
                  <a:lnTo>
                    <a:pt x="439271" y="329453"/>
                  </a:lnTo>
                  <a:lnTo>
                    <a:pt x="406916" y="329453"/>
                  </a:lnTo>
                  <a:cubicBezTo>
                    <a:pt x="399815" y="386139"/>
                    <a:pt x="354762" y="431192"/>
                    <a:pt x="298077" y="438292"/>
                  </a:cubicBezTo>
                  <a:lnTo>
                    <a:pt x="298077" y="470647"/>
                  </a:lnTo>
                  <a:lnTo>
                    <a:pt x="266700" y="470647"/>
                  </a:lnTo>
                  <a:lnTo>
                    <a:pt x="266700" y="438292"/>
                  </a:lnTo>
                  <a:cubicBezTo>
                    <a:pt x="210014" y="431191"/>
                    <a:pt x="164962" y="386138"/>
                    <a:pt x="157861" y="329453"/>
                  </a:cubicBezTo>
                  <a:lnTo>
                    <a:pt x="125506" y="329453"/>
                  </a:lnTo>
                  <a:lnTo>
                    <a:pt x="125506" y="298076"/>
                  </a:lnTo>
                  <a:lnTo>
                    <a:pt x="157861" y="298076"/>
                  </a:lnTo>
                  <a:cubicBezTo>
                    <a:pt x="164962" y="241390"/>
                    <a:pt x="210014" y="196338"/>
                    <a:pt x="266700" y="189237"/>
                  </a:cubicBezTo>
                  <a:close/>
                  <a:moveTo>
                    <a:pt x="31376" y="94129"/>
                  </a:moveTo>
                  <a:lnTo>
                    <a:pt x="31376" y="502024"/>
                  </a:lnTo>
                  <a:lnTo>
                    <a:pt x="62753" y="502024"/>
                  </a:lnTo>
                  <a:lnTo>
                    <a:pt x="62753" y="94129"/>
                  </a:lnTo>
                  <a:close/>
                  <a:moveTo>
                    <a:pt x="125506" y="78441"/>
                  </a:moveTo>
                  <a:lnTo>
                    <a:pt x="282388" y="78441"/>
                  </a:lnTo>
                  <a:lnTo>
                    <a:pt x="282388" y="109817"/>
                  </a:lnTo>
                  <a:lnTo>
                    <a:pt x="125506" y="109817"/>
                  </a:lnTo>
                  <a:close/>
                  <a:moveTo>
                    <a:pt x="376518" y="50262"/>
                  </a:moveTo>
                  <a:lnTo>
                    <a:pt x="376518" y="109818"/>
                  </a:lnTo>
                  <a:lnTo>
                    <a:pt x="444582" y="109818"/>
                  </a:lnTo>
                  <a:close/>
                  <a:moveTo>
                    <a:pt x="94129" y="31376"/>
                  </a:moveTo>
                  <a:lnTo>
                    <a:pt x="94129" y="502024"/>
                  </a:lnTo>
                  <a:lnTo>
                    <a:pt x="470647" y="502024"/>
                  </a:lnTo>
                  <a:lnTo>
                    <a:pt x="470647" y="141194"/>
                  </a:lnTo>
                  <a:lnTo>
                    <a:pt x="345141" y="141194"/>
                  </a:lnTo>
                  <a:lnTo>
                    <a:pt x="345141" y="31376"/>
                  </a:lnTo>
                  <a:close/>
                  <a:moveTo>
                    <a:pt x="62753" y="0"/>
                  </a:moveTo>
                  <a:lnTo>
                    <a:pt x="366724" y="0"/>
                  </a:lnTo>
                  <a:lnTo>
                    <a:pt x="502024" y="118387"/>
                  </a:lnTo>
                  <a:lnTo>
                    <a:pt x="502024" y="533400"/>
                  </a:lnTo>
                  <a:lnTo>
                    <a:pt x="0" y="533400"/>
                  </a:lnTo>
                  <a:lnTo>
                    <a:pt x="0" y="62753"/>
                  </a:lnTo>
                  <a:lnTo>
                    <a:pt x="62753" y="62753"/>
                  </a:lnTo>
                  <a:close/>
                </a:path>
              </a:pathLst>
            </a:custGeom>
            <a:solidFill>
              <a:srgbClr val="FFFFFF"/>
            </a:solidFill>
            <a:ln w="10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grpSp>
        <p:nvGrpSpPr>
          <p:cNvPr id="90" name="Group 89">
            <a:extLst>
              <a:ext uri="{FF2B5EF4-FFF2-40B4-BE49-F238E27FC236}">
                <a16:creationId xmlns:a16="http://schemas.microsoft.com/office/drawing/2014/main" id="{F12B8757-FEA8-42FC-9D61-EFB30FF45D43}"/>
              </a:ext>
            </a:extLst>
          </p:cNvPr>
          <p:cNvGrpSpPr/>
          <p:nvPr/>
        </p:nvGrpSpPr>
        <p:grpSpPr>
          <a:xfrm>
            <a:off x="4363080" y="7114992"/>
            <a:ext cx="1097280" cy="1097280"/>
            <a:chOff x="3659758" y="5355606"/>
            <a:chExt cx="646531" cy="646531"/>
          </a:xfrm>
        </p:grpSpPr>
        <p:sp>
          <p:nvSpPr>
            <p:cNvPr id="91" name="Oval 90">
              <a:extLst>
                <a:ext uri="{FF2B5EF4-FFF2-40B4-BE49-F238E27FC236}">
                  <a16:creationId xmlns:a16="http://schemas.microsoft.com/office/drawing/2014/main" id="{A04B0AD4-3945-4032-B124-86395DCB8673}"/>
                </a:ext>
              </a:extLst>
            </p:cNvPr>
            <p:cNvSpPr/>
            <p:nvPr/>
          </p:nvSpPr>
          <p:spPr bwMode="auto">
            <a:xfrm flipV="1">
              <a:off x="3659758" y="5355606"/>
              <a:ext cx="646531" cy="64653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92" name="Graphic 141">
              <a:extLst>
                <a:ext uri="{FF2B5EF4-FFF2-40B4-BE49-F238E27FC236}">
                  <a16:creationId xmlns:a16="http://schemas.microsoft.com/office/drawing/2014/main" id="{C0D6006B-66C2-4F4D-B685-CBB8D5E5AEBB}"/>
                </a:ext>
              </a:extLst>
            </p:cNvPr>
            <p:cNvSpPr>
              <a:spLocks noChangeAspect="1"/>
            </p:cNvSpPr>
            <p:nvPr/>
          </p:nvSpPr>
          <p:spPr>
            <a:xfrm>
              <a:off x="3803594" y="5460992"/>
              <a:ext cx="358859" cy="435759"/>
            </a:xfrm>
            <a:custGeom>
              <a:avLst/>
              <a:gdLst>
                <a:gd name="connsiteX0" fmla="*/ 407840 w 439270"/>
                <a:gd name="connsiteY0" fmla="*/ 219635 h 533400"/>
                <a:gd name="connsiteX1" fmla="*/ 439271 w 439270"/>
                <a:gd name="connsiteY1" fmla="*/ 156882 h 533400"/>
                <a:gd name="connsiteX2" fmla="*/ 360829 w 439270"/>
                <a:gd name="connsiteY2" fmla="*/ 78441 h 533400"/>
                <a:gd name="connsiteX3" fmla="*/ 282388 w 439270"/>
                <a:gd name="connsiteY3" fmla="*/ 0 h 533400"/>
                <a:gd name="connsiteX4" fmla="*/ 219635 w 439270"/>
                <a:gd name="connsiteY4" fmla="*/ 31431 h 533400"/>
                <a:gd name="connsiteX5" fmla="*/ 156882 w 439270"/>
                <a:gd name="connsiteY5" fmla="*/ 0 h 533400"/>
                <a:gd name="connsiteX6" fmla="*/ 78441 w 439270"/>
                <a:gd name="connsiteY6" fmla="*/ 78441 h 533400"/>
                <a:gd name="connsiteX7" fmla="*/ 0 w 439270"/>
                <a:gd name="connsiteY7" fmla="*/ 156882 h 533400"/>
                <a:gd name="connsiteX8" fmla="*/ 31431 w 439270"/>
                <a:gd name="connsiteY8" fmla="*/ 219635 h 533400"/>
                <a:gd name="connsiteX9" fmla="*/ 0 w 439270"/>
                <a:gd name="connsiteY9" fmla="*/ 282388 h 533400"/>
                <a:gd name="connsiteX10" fmla="*/ 78441 w 439270"/>
                <a:gd name="connsiteY10" fmla="*/ 360829 h 533400"/>
                <a:gd name="connsiteX11" fmla="*/ 82972 w 439270"/>
                <a:gd name="connsiteY11" fmla="*/ 360829 h 533400"/>
                <a:gd name="connsiteX12" fmla="*/ 90223 w 439270"/>
                <a:gd name="connsiteY12" fmla="*/ 379804 h 533400"/>
                <a:gd name="connsiteX13" fmla="*/ 125506 w 439270"/>
                <a:gd name="connsiteY13" fmla="*/ 406149 h 533400"/>
                <a:gd name="connsiteX14" fmla="*/ 125506 w 439270"/>
                <a:gd name="connsiteY14" fmla="*/ 470647 h 533400"/>
                <a:gd name="connsiteX15" fmla="*/ 156882 w 439270"/>
                <a:gd name="connsiteY15" fmla="*/ 470647 h 533400"/>
                <a:gd name="connsiteX16" fmla="*/ 156882 w 439270"/>
                <a:gd name="connsiteY16" fmla="*/ 533400 h 533400"/>
                <a:gd name="connsiteX17" fmla="*/ 282388 w 439270"/>
                <a:gd name="connsiteY17" fmla="*/ 533400 h 533400"/>
                <a:gd name="connsiteX18" fmla="*/ 282388 w 439270"/>
                <a:gd name="connsiteY18" fmla="*/ 470647 h 533400"/>
                <a:gd name="connsiteX19" fmla="*/ 313765 w 439270"/>
                <a:gd name="connsiteY19" fmla="*/ 470647 h 533400"/>
                <a:gd name="connsiteX20" fmla="*/ 313765 w 439270"/>
                <a:gd name="connsiteY20" fmla="*/ 404270 h 533400"/>
                <a:gd name="connsiteX21" fmla="*/ 347195 w 439270"/>
                <a:gd name="connsiteY21" fmla="*/ 377644 h 533400"/>
                <a:gd name="connsiteX22" fmla="*/ 351721 w 439270"/>
                <a:gd name="connsiteY22" fmla="*/ 369205 h 533400"/>
                <a:gd name="connsiteX23" fmla="*/ 365941 w 439270"/>
                <a:gd name="connsiteY23" fmla="*/ 360644 h 533400"/>
                <a:gd name="connsiteX24" fmla="*/ 439271 w 439270"/>
                <a:gd name="connsiteY24" fmla="*/ 282388 h 533400"/>
                <a:gd name="connsiteX25" fmla="*/ 407840 w 439270"/>
                <a:gd name="connsiteY25" fmla="*/ 219635 h 533400"/>
                <a:gd name="connsiteX26" fmla="*/ 117164 w 439270"/>
                <a:gd name="connsiteY26" fmla="*/ 363720 h 533400"/>
                <a:gd name="connsiteX27" fmla="*/ 116018 w 439270"/>
                <a:gd name="connsiteY27" fmla="*/ 337623 h 533400"/>
                <a:gd name="connsiteX28" fmla="*/ 139606 w 439270"/>
                <a:gd name="connsiteY28" fmla="*/ 289267 h 533400"/>
                <a:gd name="connsiteX29" fmla="*/ 111406 w 439270"/>
                <a:gd name="connsiteY29" fmla="*/ 275512 h 533400"/>
                <a:gd name="connsiteX30" fmla="*/ 87818 w 439270"/>
                <a:gd name="connsiteY30" fmla="*/ 323868 h 533400"/>
                <a:gd name="connsiteX31" fmla="*/ 85466 w 439270"/>
                <a:gd name="connsiteY31" fmla="*/ 329454 h 533400"/>
                <a:gd name="connsiteX32" fmla="*/ 78441 w 439270"/>
                <a:gd name="connsiteY32" fmla="*/ 329454 h 533400"/>
                <a:gd name="connsiteX33" fmla="*/ 31376 w 439270"/>
                <a:gd name="connsiteY33" fmla="*/ 282389 h 533400"/>
                <a:gd name="connsiteX34" fmla="*/ 78441 w 439270"/>
                <a:gd name="connsiteY34" fmla="*/ 235325 h 533400"/>
                <a:gd name="connsiteX35" fmla="*/ 78441 w 439270"/>
                <a:gd name="connsiteY35" fmla="*/ 203948 h 533400"/>
                <a:gd name="connsiteX36" fmla="*/ 31376 w 439270"/>
                <a:gd name="connsiteY36" fmla="*/ 156883 h 533400"/>
                <a:gd name="connsiteX37" fmla="*/ 78441 w 439270"/>
                <a:gd name="connsiteY37" fmla="*/ 109819 h 533400"/>
                <a:gd name="connsiteX38" fmla="*/ 78441 w 439270"/>
                <a:gd name="connsiteY38" fmla="*/ 141195 h 533400"/>
                <a:gd name="connsiteX39" fmla="*/ 109818 w 439270"/>
                <a:gd name="connsiteY39" fmla="*/ 141195 h 533400"/>
                <a:gd name="connsiteX40" fmla="*/ 109818 w 439270"/>
                <a:gd name="connsiteY40" fmla="*/ 78441 h 533400"/>
                <a:gd name="connsiteX41" fmla="*/ 156882 w 439270"/>
                <a:gd name="connsiteY41" fmla="*/ 31376 h 533400"/>
                <a:gd name="connsiteX42" fmla="*/ 203947 w 439270"/>
                <a:gd name="connsiteY42" fmla="*/ 78441 h 533400"/>
                <a:gd name="connsiteX43" fmla="*/ 203947 w 439270"/>
                <a:gd name="connsiteY43" fmla="*/ 376518 h 533400"/>
                <a:gd name="connsiteX44" fmla="*/ 139625 w 439270"/>
                <a:gd name="connsiteY44" fmla="*/ 376518 h 533400"/>
                <a:gd name="connsiteX45" fmla="*/ 138386 w 439270"/>
                <a:gd name="connsiteY45" fmla="*/ 376494 h 533400"/>
                <a:gd name="connsiteX46" fmla="*/ 117164 w 439270"/>
                <a:gd name="connsiteY46" fmla="*/ 363720 h 533400"/>
                <a:gd name="connsiteX47" fmla="*/ 251012 w 439270"/>
                <a:gd name="connsiteY47" fmla="*/ 502024 h 533400"/>
                <a:gd name="connsiteX48" fmla="*/ 188259 w 439270"/>
                <a:gd name="connsiteY48" fmla="*/ 502024 h 533400"/>
                <a:gd name="connsiteX49" fmla="*/ 188259 w 439270"/>
                <a:gd name="connsiteY49" fmla="*/ 470647 h 533400"/>
                <a:gd name="connsiteX50" fmla="*/ 251012 w 439270"/>
                <a:gd name="connsiteY50" fmla="*/ 470647 h 533400"/>
                <a:gd name="connsiteX51" fmla="*/ 282388 w 439270"/>
                <a:gd name="connsiteY51" fmla="*/ 439271 h 533400"/>
                <a:gd name="connsiteX52" fmla="*/ 156882 w 439270"/>
                <a:gd name="connsiteY52" fmla="*/ 439271 h 533400"/>
                <a:gd name="connsiteX53" fmla="*/ 156882 w 439270"/>
                <a:gd name="connsiteY53" fmla="*/ 407894 h 533400"/>
                <a:gd name="connsiteX54" fmla="*/ 282388 w 439270"/>
                <a:gd name="connsiteY54" fmla="*/ 407894 h 533400"/>
                <a:gd name="connsiteX55" fmla="*/ 360829 w 439270"/>
                <a:gd name="connsiteY55" fmla="*/ 329453 h 533400"/>
                <a:gd name="connsiteX56" fmla="*/ 360410 w 439270"/>
                <a:gd name="connsiteY56" fmla="*/ 329453 h 533400"/>
                <a:gd name="connsiteX57" fmla="*/ 327205 w 439270"/>
                <a:gd name="connsiteY57" fmla="*/ 274297 h 533400"/>
                <a:gd name="connsiteX58" fmla="*/ 300325 w 439270"/>
                <a:gd name="connsiteY58" fmla="*/ 290480 h 533400"/>
                <a:gd name="connsiteX59" fmla="*/ 323609 w 439270"/>
                <a:gd name="connsiteY59" fmla="*/ 329156 h 533400"/>
                <a:gd name="connsiteX60" fmla="*/ 320693 w 439270"/>
                <a:gd name="connsiteY60" fmla="*/ 360852 h 533400"/>
                <a:gd name="connsiteX61" fmla="*/ 293610 w 439270"/>
                <a:gd name="connsiteY61" fmla="*/ 376498 h 533400"/>
                <a:gd name="connsiteX62" fmla="*/ 292325 w 439270"/>
                <a:gd name="connsiteY62" fmla="*/ 376520 h 533400"/>
                <a:gd name="connsiteX63" fmla="*/ 235324 w 439270"/>
                <a:gd name="connsiteY63" fmla="*/ 376520 h 533400"/>
                <a:gd name="connsiteX64" fmla="*/ 235324 w 439270"/>
                <a:gd name="connsiteY64" fmla="*/ 78441 h 533400"/>
                <a:gd name="connsiteX65" fmla="*/ 282388 w 439270"/>
                <a:gd name="connsiteY65" fmla="*/ 31376 h 533400"/>
                <a:gd name="connsiteX66" fmla="*/ 329453 w 439270"/>
                <a:gd name="connsiteY66" fmla="*/ 78441 h 533400"/>
                <a:gd name="connsiteX67" fmla="*/ 329453 w 439270"/>
                <a:gd name="connsiteY67" fmla="*/ 141194 h 533400"/>
                <a:gd name="connsiteX68" fmla="*/ 360829 w 439270"/>
                <a:gd name="connsiteY68" fmla="*/ 141194 h 533400"/>
                <a:gd name="connsiteX69" fmla="*/ 360829 w 439270"/>
                <a:gd name="connsiteY69" fmla="*/ 109818 h 533400"/>
                <a:gd name="connsiteX70" fmla="*/ 407894 w 439270"/>
                <a:gd name="connsiteY70" fmla="*/ 156882 h 533400"/>
                <a:gd name="connsiteX71" fmla="*/ 360829 w 439270"/>
                <a:gd name="connsiteY71" fmla="*/ 203947 h 533400"/>
                <a:gd name="connsiteX72" fmla="*/ 360829 w 439270"/>
                <a:gd name="connsiteY72" fmla="*/ 235324 h 533400"/>
                <a:gd name="connsiteX73" fmla="*/ 407894 w 439270"/>
                <a:gd name="connsiteY73" fmla="*/ 282388 h 533400"/>
                <a:gd name="connsiteX74" fmla="*/ 360829 w 439270"/>
                <a:gd name="connsiteY74" fmla="*/ 3294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9270" h="533400">
                  <a:moveTo>
                    <a:pt x="407840" y="219635"/>
                  </a:moveTo>
                  <a:cubicBezTo>
                    <a:pt x="426911" y="205313"/>
                    <a:pt x="439271" y="182515"/>
                    <a:pt x="439271" y="156882"/>
                  </a:cubicBezTo>
                  <a:cubicBezTo>
                    <a:pt x="439271" y="113630"/>
                    <a:pt x="404082" y="78441"/>
                    <a:pt x="360829" y="78441"/>
                  </a:cubicBezTo>
                  <a:cubicBezTo>
                    <a:pt x="360829" y="35189"/>
                    <a:pt x="325641" y="0"/>
                    <a:pt x="282388" y="0"/>
                  </a:cubicBezTo>
                  <a:cubicBezTo>
                    <a:pt x="256756" y="0"/>
                    <a:pt x="233958" y="12360"/>
                    <a:pt x="219635" y="31431"/>
                  </a:cubicBezTo>
                  <a:cubicBezTo>
                    <a:pt x="205312" y="12360"/>
                    <a:pt x="182515" y="0"/>
                    <a:pt x="156882" y="0"/>
                  </a:cubicBezTo>
                  <a:cubicBezTo>
                    <a:pt x="113630" y="0"/>
                    <a:pt x="78441" y="35189"/>
                    <a:pt x="78441" y="78441"/>
                  </a:cubicBezTo>
                  <a:cubicBezTo>
                    <a:pt x="35189" y="78441"/>
                    <a:pt x="0" y="113630"/>
                    <a:pt x="0" y="156882"/>
                  </a:cubicBezTo>
                  <a:cubicBezTo>
                    <a:pt x="0" y="182515"/>
                    <a:pt x="12360" y="205313"/>
                    <a:pt x="31431" y="219635"/>
                  </a:cubicBezTo>
                  <a:cubicBezTo>
                    <a:pt x="12360" y="233958"/>
                    <a:pt x="0" y="256756"/>
                    <a:pt x="0" y="282388"/>
                  </a:cubicBezTo>
                  <a:cubicBezTo>
                    <a:pt x="0" y="325641"/>
                    <a:pt x="35189" y="360829"/>
                    <a:pt x="78441" y="360829"/>
                  </a:cubicBezTo>
                  <a:lnTo>
                    <a:pt x="82972" y="360829"/>
                  </a:lnTo>
                  <a:cubicBezTo>
                    <a:pt x="84260" y="367418"/>
                    <a:pt x="86663" y="373841"/>
                    <a:pt x="90223" y="379804"/>
                  </a:cubicBezTo>
                  <a:cubicBezTo>
                    <a:pt x="98185" y="393141"/>
                    <a:pt x="110907" y="402480"/>
                    <a:pt x="125506" y="406149"/>
                  </a:cubicBezTo>
                  <a:lnTo>
                    <a:pt x="125506" y="470647"/>
                  </a:lnTo>
                  <a:lnTo>
                    <a:pt x="156882" y="470647"/>
                  </a:lnTo>
                  <a:lnTo>
                    <a:pt x="156882" y="533400"/>
                  </a:lnTo>
                  <a:lnTo>
                    <a:pt x="282388" y="533400"/>
                  </a:lnTo>
                  <a:lnTo>
                    <a:pt x="282388" y="470647"/>
                  </a:lnTo>
                  <a:lnTo>
                    <a:pt x="313765" y="470647"/>
                  </a:lnTo>
                  <a:lnTo>
                    <a:pt x="313765" y="404270"/>
                  </a:lnTo>
                  <a:cubicBezTo>
                    <a:pt x="327377" y="399502"/>
                    <a:pt x="339225" y="390224"/>
                    <a:pt x="347195" y="377644"/>
                  </a:cubicBezTo>
                  <a:cubicBezTo>
                    <a:pt x="348920" y="374923"/>
                    <a:pt x="350426" y="372099"/>
                    <a:pt x="351721" y="369205"/>
                  </a:cubicBezTo>
                  <a:lnTo>
                    <a:pt x="365941" y="360644"/>
                  </a:lnTo>
                  <a:cubicBezTo>
                    <a:pt x="406818" y="358000"/>
                    <a:pt x="439271" y="323922"/>
                    <a:pt x="439271" y="282388"/>
                  </a:cubicBezTo>
                  <a:cubicBezTo>
                    <a:pt x="439271" y="256756"/>
                    <a:pt x="426911" y="233958"/>
                    <a:pt x="407840" y="219635"/>
                  </a:cubicBezTo>
                  <a:close/>
                  <a:moveTo>
                    <a:pt x="117164" y="363720"/>
                  </a:moveTo>
                  <a:cubicBezTo>
                    <a:pt x="112382" y="355711"/>
                    <a:pt x="111953" y="345955"/>
                    <a:pt x="116018" y="337623"/>
                  </a:cubicBezTo>
                  <a:lnTo>
                    <a:pt x="139606" y="289267"/>
                  </a:lnTo>
                  <a:lnTo>
                    <a:pt x="111406" y="275512"/>
                  </a:lnTo>
                  <a:lnTo>
                    <a:pt x="87818" y="323868"/>
                  </a:lnTo>
                  <a:cubicBezTo>
                    <a:pt x="86924" y="325698"/>
                    <a:pt x="86159" y="327567"/>
                    <a:pt x="85466" y="329454"/>
                  </a:cubicBezTo>
                  <a:lnTo>
                    <a:pt x="78441" y="329454"/>
                  </a:lnTo>
                  <a:cubicBezTo>
                    <a:pt x="52490" y="329454"/>
                    <a:pt x="31376" y="308342"/>
                    <a:pt x="31376" y="282389"/>
                  </a:cubicBezTo>
                  <a:cubicBezTo>
                    <a:pt x="31376" y="256437"/>
                    <a:pt x="52490" y="235325"/>
                    <a:pt x="78441" y="235325"/>
                  </a:cubicBezTo>
                  <a:lnTo>
                    <a:pt x="78441" y="203948"/>
                  </a:lnTo>
                  <a:cubicBezTo>
                    <a:pt x="52490" y="203948"/>
                    <a:pt x="31376" y="182836"/>
                    <a:pt x="31376" y="156883"/>
                  </a:cubicBezTo>
                  <a:cubicBezTo>
                    <a:pt x="31376" y="130931"/>
                    <a:pt x="52490" y="109819"/>
                    <a:pt x="78441" y="109819"/>
                  </a:cubicBezTo>
                  <a:lnTo>
                    <a:pt x="78441" y="141195"/>
                  </a:lnTo>
                  <a:lnTo>
                    <a:pt x="109818" y="141195"/>
                  </a:lnTo>
                  <a:lnTo>
                    <a:pt x="109818" y="78441"/>
                  </a:lnTo>
                  <a:cubicBezTo>
                    <a:pt x="109818" y="52490"/>
                    <a:pt x="130931" y="31376"/>
                    <a:pt x="156882" y="31376"/>
                  </a:cubicBezTo>
                  <a:cubicBezTo>
                    <a:pt x="182834" y="31376"/>
                    <a:pt x="203947" y="52490"/>
                    <a:pt x="203947" y="78441"/>
                  </a:cubicBezTo>
                  <a:lnTo>
                    <a:pt x="203947" y="376518"/>
                  </a:lnTo>
                  <a:lnTo>
                    <a:pt x="139625" y="376518"/>
                  </a:lnTo>
                  <a:cubicBezTo>
                    <a:pt x="139212" y="376518"/>
                    <a:pt x="138802" y="376509"/>
                    <a:pt x="138386" y="376494"/>
                  </a:cubicBezTo>
                  <a:cubicBezTo>
                    <a:pt x="129530" y="376134"/>
                    <a:pt x="121796" y="371479"/>
                    <a:pt x="117164" y="363720"/>
                  </a:cubicBezTo>
                  <a:close/>
                  <a:moveTo>
                    <a:pt x="251012" y="502024"/>
                  </a:moveTo>
                  <a:lnTo>
                    <a:pt x="188259" y="502024"/>
                  </a:lnTo>
                  <a:lnTo>
                    <a:pt x="188259" y="470647"/>
                  </a:lnTo>
                  <a:lnTo>
                    <a:pt x="251012" y="470647"/>
                  </a:lnTo>
                  <a:close/>
                  <a:moveTo>
                    <a:pt x="282388" y="439271"/>
                  </a:moveTo>
                  <a:lnTo>
                    <a:pt x="156882" y="439271"/>
                  </a:lnTo>
                  <a:lnTo>
                    <a:pt x="156882" y="407894"/>
                  </a:lnTo>
                  <a:lnTo>
                    <a:pt x="282388" y="407894"/>
                  </a:lnTo>
                  <a:close/>
                  <a:moveTo>
                    <a:pt x="360829" y="329453"/>
                  </a:moveTo>
                  <a:lnTo>
                    <a:pt x="360410" y="329453"/>
                  </a:lnTo>
                  <a:lnTo>
                    <a:pt x="327205" y="274297"/>
                  </a:lnTo>
                  <a:lnTo>
                    <a:pt x="300325" y="290480"/>
                  </a:lnTo>
                  <a:lnTo>
                    <a:pt x="323609" y="329156"/>
                  </a:lnTo>
                  <a:cubicBezTo>
                    <a:pt x="327789" y="339542"/>
                    <a:pt x="326729" y="351323"/>
                    <a:pt x="320693" y="360852"/>
                  </a:cubicBezTo>
                  <a:cubicBezTo>
                    <a:pt x="314631" y="370418"/>
                    <a:pt x="304761" y="376121"/>
                    <a:pt x="293610" y="376498"/>
                  </a:cubicBezTo>
                  <a:cubicBezTo>
                    <a:pt x="293183" y="376512"/>
                    <a:pt x="292755" y="376520"/>
                    <a:pt x="292325" y="376520"/>
                  </a:cubicBezTo>
                  <a:lnTo>
                    <a:pt x="235324" y="376520"/>
                  </a:lnTo>
                  <a:lnTo>
                    <a:pt x="235324" y="78441"/>
                  </a:lnTo>
                  <a:cubicBezTo>
                    <a:pt x="235324" y="52490"/>
                    <a:pt x="256436" y="31376"/>
                    <a:pt x="282388" y="31376"/>
                  </a:cubicBezTo>
                  <a:cubicBezTo>
                    <a:pt x="308340" y="31376"/>
                    <a:pt x="329453" y="52490"/>
                    <a:pt x="329453" y="78441"/>
                  </a:cubicBezTo>
                  <a:lnTo>
                    <a:pt x="329453" y="141194"/>
                  </a:lnTo>
                  <a:lnTo>
                    <a:pt x="360829" y="141194"/>
                  </a:lnTo>
                  <a:lnTo>
                    <a:pt x="360829" y="109818"/>
                  </a:lnTo>
                  <a:cubicBezTo>
                    <a:pt x="386781" y="109818"/>
                    <a:pt x="407894" y="130931"/>
                    <a:pt x="407894" y="156882"/>
                  </a:cubicBezTo>
                  <a:cubicBezTo>
                    <a:pt x="407894" y="182834"/>
                    <a:pt x="386781" y="203947"/>
                    <a:pt x="360829" y="203947"/>
                  </a:cubicBezTo>
                  <a:lnTo>
                    <a:pt x="360829" y="235324"/>
                  </a:lnTo>
                  <a:cubicBezTo>
                    <a:pt x="386781" y="235324"/>
                    <a:pt x="407894" y="256436"/>
                    <a:pt x="407894" y="282388"/>
                  </a:cubicBezTo>
                  <a:cubicBezTo>
                    <a:pt x="407894" y="308341"/>
                    <a:pt x="386781" y="329453"/>
                    <a:pt x="360829" y="329453"/>
                  </a:cubicBezTo>
                  <a:close/>
                </a:path>
              </a:pathLst>
            </a:custGeom>
            <a:solidFill>
              <a:srgbClr val="FFFFFF"/>
            </a:solidFill>
            <a:ln w="10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sp>
        <p:nvSpPr>
          <p:cNvPr id="96" name="TextBox 15">
            <a:extLst>
              <a:ext uri="{FF2B5EF4-FFF2-40B4-BE49-F238E27FC236}">
                <a16:creationId xmlns:a16="http://schemas.microsoft.com/office/drawing/2014/main" id="{27D42308-65AD-4EB2-8AD0-520A9BBB3696}"/>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latin typeface="Telegraf Extra-Light"/>
                <a:ea typeface="Telegraf Extra-Light"/>
                <a:cs typeface="Telegraf Extra-Light"/>
                <a:sym typeface="Telegraf Extra-Light"/>
              </a:rPr>
              <a:t>Marketing Tactics:</a:t>
            </a:r>
          </a:p>
        </p:txBody>
      </p:sp>
      <p:sp>
        <p:nvSpPr>
          <p:cNvPr id="97" name="TextBox 16">
            <a:extLst>
              <a:ext uri="{FF2B5EF4-FFF2-40B4-BE49-F238E27FC236}">
                <a16:creationId xmlns:a16="http://schemas.microsoft.com/office/drawing/2014/main" id="{A247E614-52B5-49C6-BB03-D69B7CA643E7}"/>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latin typeface="Telegraf Heavy"/>
                <a:ea typeface="Telegraf Heavy"/>
                <a:cs typeface="Telegraf Heavy"/>
                <a:sym typeface="Telegraf Heavy"/>
              </a:rPr>
              <a:t>The 4Ps</a:t>
            </a:r>
          </a:p>
        </p:txBody>
      </p:sp>
      <p:sp>
        <p:nvSpPr>
          <p:cNvPr id="99" name="TextBox 98">
            <a:extLst>
              <a:ext uri="{FF2B5EF4-FFF2-40B4-BE49-F238E27FC236}">
                <a16:creationId xmlns:a16="http://schemas.microsoft.com/office/drawing/2014/main" id="{4E674188-F875-4447-A232-AE8273202FB9}"/>
              </a:ext>
            </a:extLst>
          </p:cNvPr>
          <p:cNvSpPr txBox="1"/>
          <p:nvPr/>
        </p:nvSpPr>
        <p:spPr>
          <a:xfrm>
            <a:off x="7246653" y="342900"/>
            <a:ext cx="3143848" cy="830997"/>
          </a:xfrm>
          <a:prstGeom prst="rect">
            <a:avLst/>
          </a:prstGeom>
          <a:noFill/>
        </p:spPr>
        <p:txBody>
          <a:bodyPr wrap="square">
            <a:spAutoFit/>
          </a:bodyPr>
          <a:lstStyle/>
          <a:p>
            <a:pPr algn="ctr"/>
            <a:r>
              <a:rPr lang="en-US" sz="2400" dirty="0">
                <a:latin typeface="Telegraf Heavy" panose="020B0604020202020204" charset="0"/>
                <a:cs typeface="Arial" panose="020B0604020202020204" pitchFamily="34" charset="0"/>
              </a:rPr>
              <a:t>Place (Distribution):</a:t>
            </a:r>
          </a:p>
        </p:txBody>
      </p:sp>
    </p:spTree>
    <p:extLst>
      <p:ext uri="{BB962C8B-B14F-4D97-AF65-F5344CB8AC3E}">
        <p14:creationId xmlns:p14="http://schemas.microsoft.com/office/powerpoint/2010/main" val="383397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250"/>
                                        <p:tgtEl>
                                          <p:spTgt spid="71"/>
                                        </p:tgtEl>
                                      </p:cBhvr>
                                    </p:animEffect>
                                  </p:childTnLst>
                                </p:cTn>
                              </p:par>
                            </p:childTnLst>
                          </p:cTn>
                        </p:par>
                        <p:par>
                          <p:cTn id="8" fill="hold">
                            <p:stCondLst>
                              <p:cond delay="250"/>
                            </p:stCondLst>
                            <p:childTnLst>
                              <p:par>
                                <p:cTn id="9" presetID="53" presetClass="entr" presetSubtype="16"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p:cTn id="11" dur="500" fill="hold"/>
                                        <p:tgtEl>
                                          <p:spTgt spid="90"/>
                                        </p:tgtEl>
                                        <p:attrNameLst>
                                          <p:attrName>ppt_w</p:attrName>
                                        </p:attrNameLst>
                                      </p:cBhvr>
                                      <p:tavLst>
                                        <p:tav tm="0">
                                          <p:val>
                                            <p:fltVal val="0"/>
                                          </p:val>
                                        </p:tav>
                                        <p:tav tm="100000">
                                          <p:val>
                                            <p:strVal val="#ppt_w"/>
                                          </p:val>
                                        </p:tav>
                                      </p:tavLst>
                                    </p:anim>
                                    <p:anim calcmode="lin" valueType="num">
                                      <p:cBhvr>
                                        <p:cTn id="12" dur="500" fill="hold"/>
                                        <p:tgtEl>
                                          <p:spTgt spid="90"/>
                                        </p:tgtEl>
                                        <p:attrNameLst>
                                          <p:attrName>ppt_h</p:attrName>
                                        </p:attrNameLst>
                                      </p:cBhvr>
                                      <p:tavLst>
                                        <p:tav tm="0">
                                          <p:val>
                                            <p:fltVal val="0"/>
                                          </p:val>
                                        </p:tav>
                                        <p:tav tm="100000">
                                          <p:val>
                                            <p:strVal val="#ppt_h"/>
                                          </p:val>
                                        </p:tav>
                                      </p:tavLst>
                                    </p:anim>
                                    <p:animEffect transition="in" filter="fade">
                                      <p:cBhvr>
                                        <p:cTn id="13" dur="500"/>
                                        <p:tgtEl>
                                          <p:spTgt spid="90"/>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wipe(right)">
                                      <p:cBhvr>
                                        <p:cTn id="25" dur="250"/>
                                        <p:tgtEl>
                                          <p:spTgt spid="74"/>
                                        </p:tgtEl>
                                      </p:cBhvr>
                                    </p:animEffect>
                                  </p:childTnLst>
                                </p:cTn>
                              </p:par>
                            </p:childTnLst>
                          </p:cTn>
                        </p:par>
                        <p:par>
                          <p:cTn id="26" fill="hold">
                            <p:stCondLst>
                              <p:cond delay="250"/>
                            </p:stCondLst>
                            <p:childTnLst>
                              <p:par>
                                <p:cTn id="27" presetID="53" presetClass="entr" presetSubtype="16" fill="hold" nodeType="afterEffect">
                                  <p:stCondLst>
                                    <p:cond delay="0"/>
                                  </p:stCondLst>
                                  <p:childTnLst>
                                    <p:set>
                                      <p:cBhvr>
                                        <p:cTn id="28" dur="1" fill="hold">
                                          <p:stCondLst>
                                            <p:cond delay="0"/>
                                          </p:stCondLst>
                                        </p:cTn>
                                        <p:tgtEl>
                                          <p:spTgt spid="87"/>
                                        </p:tgtEl>
                                        <p:attrNameLst>
                                          <p:attrName>style.visibility</p:attrName>
                                        </p:attrNameLst>
                                      </p:cBhvr>
                                      <p:to>
                                        <p:strVal val="visible"/>
                                      </p:to>
                                    </p:set>
                                    <p:anim calcmode="lin" valueType="num">
                                      <p:cBhvr>
                                        <p:cTn id="29" dur="500" fill="hold"/>
                                        <p:tgtEl>
                                          <p:spTgt spid="87"/>
                                        </p:tgtEl>
                                        <p:attrNameLst>
                                          <p:attrName>ppt_w</p:attrName>
                                        </p:attrNameLst>
                                      </p:cBhvr>
                                      <p:tavLst>
                                        <p:tav tm="0">
                                          <p:val>
                                            <p:fltVal val="0"/>
                                          </p:val>
                                        </p:tav>
                                        <p:tav tm="100000">
                                          <p:val>
                                            <p:strVal val="#ppt_w"/>
                                          </p:val>
                                        </p:tav>
                                      </p:tavLst>
                                    </p:anim>
                                    <p:anim calcmode="lin" valueType="num">
                                      <p:cBhvr>
                                        <p:cTn id="30" dur="500" fill="hold"/>
                                        <p:tgtEl>
                                          <p:spTgt spid="87"/>
                                        </p:tgtEl>
                                        <p:attrNameLst>
                                          <p:attrName>ppt_h</p:attrName>
                                        </p:attrNameLst>
                                      </p:cBhvr>
                                      <p:tavLst>
                                        <p:tav tm="0">
                                          <p:val>
                                            <p:fltVal val="0"/>
                                          </p:val>
                                        </p:tav>
                                        <p:tav tm="100000">
                                          <p:val>
                                            <p:strVal val="#ppt_h"/>
                                          </p:val>
                                        </p:tav>
                                      </p:tavLst>
                                    </p:anim>
                                    <p:animEffect transition="in" filter="fade">
                                      <p:cBhvr>
                                        <p:cTn id="31" dur="500"/>
                                        <p:tgtEl>
                                          <p:spTgt spid="87"/>
                                        </p:tgtEl>
                                      </p:cBhvr>
                                    </p:animEffect>
                                  </p:childTnLst>
                                </p:cTn>
                              </p:par>
                            </p:childTnLst>
                          </p:cTn>
                        </p:par>
                        <p:par>
                          <p:cTn id="32" fill="hold">
                            <p:stCondLst>
                              <p:cond delay="750"/>
                            </p:stCondLst>
                            <p:childTnLst>
                              <p:par>
                                <p:cTn id="33" presetID="10" presetClass="entr" presetSubtype="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fade">
                                      <p:cBhvr>
                                        <p:cTn id="35" dur="500"/>
                                        <p:tgtEl>
                                          <p:spTgt spid="8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down)">
                                      <p:cBhvr>
                                        <p:cTn id="43" dur="250"/>
                                        <p:tgtEl>
                                          <p:spTgt spid="72"/>
                                        </p:tgtEl>
                                      </p:cBhvr>
                                    </p:animEffect>
                                  </p:childTnLst>
                                </p:cTn>
                              </p:par>
                            </p:childTnLst>
                          </p:cTn>
                        </p:par>
                        <p:par>
                          <p:cTn id="44" fill="hold">
                            <p:stCondLst>
                              <p:cond delay="250"/>
                            </p:stCondLst>
                            <p:childTnLst>
                              <p:par>
                                <p:cTn id="45" presetID="53" presetClass="entr" presetSubtype="16" fill="hold" nodeType="after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p:cTn id="47" dur="500" fill="hold"/>
                                        <p:tgtEl>
                                          <p:spTgt spid="84"/>
                                        </p:tgtEl>
                                        <p:attrNameLst>
                                          <p:attrName>ppt_w</p:attrName>
                                        </p:attrNameLst>
                                      </p:cBhvr>
                                      <p:tavLst>
                                        <p:tav tm="0">
                                          <p:val>
                                            <p:fltVal val="0"/>
                                          </p:val>
                                        </p:tav>
                                        <p:tav tm="100000">
                                          <p:val>
                                            <p:strVal val="#ppt_w"/>
                                          </p:val>
                                        </p:tav>
                                      </p:tavLst>
                                    </p:anim>
                                    <p:anim calcmode="lin" valueType="num">
                                      <p:cBhvr>
                                        <p:cTn id="48" dur="500" fill="hold"/>
                                        <p:tgtEl>
                                          <p:spTgt spid="84"/>
                                        </p:tgtEl>
                                        <p:attrNameLst>
                                          <p:attrName>ppt_h</p:attrName>
                                        </p:attrNameLst>
                                      </p:cBhvr>
                                      <p:tavLst>
                                        <p:tav tm="0">
                                          <p:val>
                                            <p:fltVal val="0"/>
                                          </p:val>
                                        </p:tav>
                                        <p:tav tm="100000">
                                          <p:val>
                                            <p:strVal val="#ppt_h"/>
                                          </p:val>
                                        </p:tav>
                                      </p:tavLst>
                                    </p:anim>
                                    <p:animEffect transition="in" filter="fade">
                                      <p:cBhvr>
                                        <p:cTn id="49" dur="500"/>
                                        <p:tgtEl>
                                          <p:spTgt spid="8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left)">
                                      <p:cBhvr>
                                        <p:cTn id="57" dur="250"/>
                                        <p:tgtEl>
                                          <p:spTgt spid="73"/>
                                        </p:tgtEl>
                                      </p:cBhvr>
                                    </p:animEffect>
                                  </p:childTnLst>
                                </p:cTn>
                              </p:par>
                            </p:childTnLst>
                          </p:cTn>
                        </p:par>
                        <p:par>
                          <p:cTn id="58" fill="hold">
                            <p:stCondLst>
                              <p:cond delay="250"/>
                            </p:stCondLst>
                            <p:childTnLst>
                              <p:par>
                                <p:cTn id="59" presetID="53" presetClass="entr" presetSubtype="16" fill="hold" nodeType="afterEffect">
                                  <p:stCondLst>
                                    <p:cond delay="0"/>
                                  </p:stCondLst>
                                  <p:childTnLst>
                                    <p:set>
                                      <p:cBhvr>
                                        <p:cTn id="60" dur="1" fill="hold">
                                          <p:stCondLst>
                                            <p:cond delay="0"/>
                                          </p:stCondLst>
                                        </p:cTn>
                                        <p:tgtEl>
                                          <p:spTgt spid="81"/>
                                        </p:tgtEl>
                                        <p:attrNameLst>
                                          <p:attrName>style.visibility</p:attrName>
                                        </p:attrNameLst>
                                      </p:cBhvr>
                                      <p:to>
                                        <p:strVal val="visible"/>
                                      </p:to>
                                    </p:set>
                                    <p:anim calcmode="lin" valueType="num">
                                      <p:cBhvr>
                                        <p:cTn id="61" dur="500" fill="hold"/>
                                        <p:tgtEl>
                                          <p:spTgt spid="81"/>
                                        </p:tgtEl>
                                        <p:attrNameLst>
                                          <p:attrName>ppt_w</p:attrName>
                                        </p:attrNameLst>
                                      </p:cBhvr>
                                      <p:tavLst>
                                        <p:tav tm="0">
                                          <p:val>
                                            <p:fltVal val="0"/>
                                          </p:val>
                                        </p:tav>
                                        <p:tav tm="100000">
                                          <p:val>
                                            <p:strVal val="#ppt_w"/>
                                          </p:val>
                                        </p:tav>
                                      </p:tavLst>
                                    </p:anim>
                                    <p:anim calcmode="lin" valueType="num">
                                      <p:cBhvr>
                                        <p:cTn id="62" dur="500" fill="hold"/>
                                        <p:tgtEl>
                                          <p:spTgt spid="81"/>
                                        </p:tgtEl>
                                        <p:attrNameLst>
                                          <p:attrName>ppt_h</p:attrName>
                                        </p:attrNameLst>
                                      </p:cBhvr>
                                      <p:tavLst>
                                        <p:tav tm="0">
                                          <p:val>
                                            <p:fltVal val="0"/>
                                          </p:val>
                                        </p:tav>
                                        <p:tav tm="100000">
                                          <p:val>
                                            <p:strVal val="#ppt_h"/>
                                          </p:val>
                                        </p:tav>
                                      </p:tavLst>
                                    </p:anim>
                                    <p:animEffect transition="in" filter="fade">
                                      <p:cBhvr>
                                        <p:cTn id="63" dur="500"/>
                                        <p:tgtEl>
                                          <p:spTgt spid="81"/>
                                        </p:tgtEl>
                                      </p:cBhvr>
                                    </p:animEffect>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animBg="1"/>
      <p:bldP spid="72" grpId="0" animBg="1"/>
      <p:bldP spid="73" grpId="0" animBg="1"/>
      <p:bldP spid="74" grpId="0" animBg="1"/>
      <p:bldP spid="75" grpId="0"/>
      <p:bldP spid="76" grpId="0"/>
      <p:bldP spid="77" grpId="0"/>
      <p:bldP spid="78" grpId="0"/>
      <p:bldP spid="79" grpId="0"/>
      <p:bldP spid="80" grpId="0"/>
      <p:bldP spid="9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Connector: Elbow 43">
            <a:extLst>
              <a:ext uri="{FF2B5EF4-FFF2-40B4-BE49-F238E27FC236}">
                <a16:creationId xmlns:a16="http://schemas.microsoft.com/office/drawing/2014/main" id="{E83E6778-5382-45E2-9215-A73D70F5BC09}"/>
              </a:ext>
            </a:extLst>
          </p:cNvPr>
          <p:cNvCxnSpPr>
            <a:cxnSpLocks/>
            <a:stCxn id="68" idx="1"/>
          </p:cNvCxnSpPr>
          <p:nvPr/>
        </p:nvCxnSpPr>
        <p:spPr>
          <a:xfrm rot="10800000">
            <a:off x="6440195" y="6780408"/>
            <a:ext cx="2932407" cy="766994"/>
          </a:xfrm>
          <a:prstGeom prst="bentConnector3">
            <a:avLst/>
          </a:prstGeom>
          <a:ln w="190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70F6C1B-0A36-4FD0-BB5A-3C8F024B89B7}"/>
              </a:ext>
            </a:extLst>
          </p:cNvPr>
          <p:cNvCxnSpPr>
            <a:cxnSpLocks/>
            <a:stCxn id="66" idx="1"/>
          </p:cNvCxnSpPr>
          <p:nvPr/>
        </p:nvCxnSpPr>
        <p:spPr>
          <a:xfrm rot="10800000" flipV="1">
            <a:off x="5850386" y="5780483"/>
            <a:ext cx="3522212" cy="105454"/>
          </a:xfrm>
          <a:prstGeom prst="bentConnector3">
            <a:avLst/>
          </a:prstGeom>
          <a:ln w="190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9D92CB8-1291-4934-B92B-F0D52BD0CF07}"/>
              </a:ext>
            </a:extLst>
          </p:cNvPr>
          <p:cNvCxnSpPr>
            <a:cxnSpLocks/>
            <a:stCxn id="64" idx="1"/>
          </p:cNvCxnSpPr>
          <p:nvPr/>
        </p:nvCxnSpPr>
        <p:spPr>
          <a:xfrm rot="10800000" flipV="1">
            <a:off x="4883956" y="3561021"/>
            <a:ext cx="4445172" cy="857296"/>
          </a:xfrm>
          <a:prstGeom prst="bentConnector3">
            <a:avLst/>
          </a:prstGeom>
          <a:ln w="190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681C286-3A0A-4A9D-9585-1AB3E7436BE4}"/>
              </a:ext>
            </a:extLst>
          </p:cNvPr>
          <p:cNvGrpSpPr/>
          <p:nvPr/>
        </p:nvGrpSpPr>
        <p:grpSpPr>
          <a:xfrm>
            <a:off x="3124200" y="3213851"/>
            <a:ext cx="2374808" cy="2310649"/>
            <a:chOff x="2514859" y="1377840"/>
            <a:chExt cx="1440191" cy="1491397"/>
          </a:xfrm>
        </p:grpSpPr>
        <p:sp>
          <p:nvSpPr>
            <p:cNvPr id="49" name="Freeform: Shape 48">
              <a:extLst>
                <a:ext uri="{FF2B5EF4-FFF2-40B4-BE49-F238E27FC236}">
                  <a16:creationId xmlns:a16="http://schemas.microsoft.com/office/drawing/2014/main" id="{198D5A52-FC84-4D25-8649-3E65B9F5C7A0}"/>
                </a:ext>
              </a:extLst>
            </p:cNvPr>
            <p:cNvSpPr/>
            <p:nvPr/>
          </p:nvSpPr>
          <p:spPr>
            <a:xfrm>
              <a:off x="2514859" y="1377840"/>
              <a:ext cx="1440191" cy="1491397"/>
            </a:xfrm>
            <a:custGeom>
              <a:avLst/>
              <a:gdLst>
                <a:gd name="connsiteX0" fmla="*/ 623126 w 1344359"/>
                <a:gd name="connsiteY0" fmla="*/ 0 h 1392158"/>
                <a:gd name="connsiteX1" fmla="*/ 1344241 w 1344359"/>
                <a:gd name="connsiteY1" fmla="*/ 1235450 h 1392158"/>
                <a:gd name="connsiteX2" fmla="*/ 1344359 w 1344359"/>
                <a:gd name="connsiteY2" fmla="*/ 1235488 h 1392158"/>
                <a:gd name="connsiteX3" fmla="*/ 0 w 1344359"/>
                <a:gd name="connsiteY3" fmla="*/ 1162050 h 1392158"/>
                <a:gd name="connsiteX4" fmla="*/ 623126 w 1344359"/>
                <a:gd name="connsiteY4" fmla="*/ 0 h 1392158"/>
                <a:gd name="connsiteX5" fmla="*/ 345078 w 1344359"/>
                <a:gd name="connsiteY5" fmla="*/ 914573 h 1392158"/>
                <a:gd name="connsiteX6" fmla="*/ 345078 w 1344359"/>
                <a:gd name="connsiteY6" fmla="*/ 914573 h 139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359" h="1392158">
                  <a:moveTo>
                    <a:pt x="623126" y="0"/>
                  </a:moveTo>
                  <a:lnTo>
                    <a:pt x="1344241" y="1235450"/>
                  </a:lnTo>
                  <a:lnTo>
                    <a:pt x="1344359" y="1235488"/>
                  </a:lnTo>
                  <a:cubicBezTo>
                    <a:pt x="1344359" y="1235488"/>
                    <a:pt x="957929" y="1632775"/>
                    <a:pt x="0" y="1162050"/>
                  </a:cubicBezTo>
                  <a:lnTo>
                    <a:pt x="623126" y="0"/>
                  </a:lnTo>
                  <a:lnTo>
                    <a:pt x="345078" y="914573"/>
                  </a:lnTo>
                  <a:lnTo>
                    <a:pt x="345078" y="914573"/>
                  </a:lnTo>
                  <a:close/>
                </a:path>
              </a:pathLst>
            </a:custGeom>
            <a:solidFill>
              <a:schemeClr val="accent6">
                <a:lumMod val="50000"/>
              </a:schemeClr>
            </a:solidFill>
            <a:ln w="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F15531-C86A-4060-97B1-76429D75F99B}"/>
                </a:ext>
              </a:extLst>
            </p:cNvPr>
            <p:cNvSpPr/>
            <p:nvPr/>
          </p:nvSpPr>
          <p:spPr>
            <a:xfrm>
              <a:off x="2829550" y="1377841"/>
              <a:ext cx="1125397" cy="1404746"/>
            </a:xfrm>
            <a:custGeom>
              <a:avLst/>
              <a:gdLst>
                <a:gd name="connsiteX0" fmla="*/ 95 w 1050512"/>
                <a:gd name="connsiteY0" fmla="*/ 1083088 h 1311273"/>
                <a:gd name="connsiteX1" fmla="*/ 329375 w 1050512"/>
                <a:gd name="connsiteY1" fmla="*/ 0 h 1311273"/>
                <a:gd name="connsiteX2" fmla="*/ 1050512 w 1050512"/>
                <a:gd name="connsiteY2" fmla="*/ 1235488 h 1311273"/>
                <a:gd name="connsiteX3" fmla="*/ 0 w 1050512"/>
                <a:gd name="connsiteY3" fmla="*/ 1083088 h 1311273"/>
              </a:gdLst>
              <a:ahLst/>
              <a:cxnLst>
                <a:cxn ang="0">
                  <a:pos x="connsiteX0" y="connsiteY0"/>
                </a:cxn>
                <a:cxn ang="0">
                  <a:pos x="connsiteX1" y="connsiteY1"/>
                </a:cxn>
                <a:cxn ang="0">
                  <a:pos x="connsiteX2" y="connsiteY2"/>
                </a:cxn>
                <a:cxn ang="0">
                  <a:pos x="connsiteX3" y="connsiteY3"/>
                </a:cxn>
              </a:cxnLst>
              <a:rect l="l" t="t" r="r" b="b"/>
              <a:pathLst>
                <a:path w="1050512" h="1311273">
                  <a:moveTo>
                    <a:pt x="95" y="1083088"/>
                  </a:moveTo>
                  <a:lnTo>
                    <a:pt x="329375" y="0"/>
                  </a:lnTo>
                  <a:lnTo>
                    <a:pt x="1050512" y="1235488"/>
                  </a:lnTo>
                  <a:cubicBezTo>
                    <a:pt x="1050512" y="1235488"/>
                    <a:pt x="612362" y="1483138"/>
                    <a:pt x="0" y="1083088"/>
                  </a:cubicBezTo>
                  <a:close/>
                </a:path>
              </a:pathLst>
            </a:custGeom>
            <a:solidFill>
              <a:schemeClr val="accent6"/>
            </a:solidFill>
            <a:ln w="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83A32AA-2F8E-4E9D-8AEE-8DC92949A87B}"/>
                </a:ext>
              </a:extLst>
            </p:cNvPr>
            <p:cNvSpPr/>
            <p:nvPr/>
          </p:nvSpPr>
          <p:spPr>
            <a:xfrm>
              <a:off x="2514859" y="1377841"/>
              <a:ext cx="667544" cy="1244886"/>
            </a:xfrm>
            <a:custGeom>
              <a:avLst/>
              <a:gdLst>
                <a:gd name="connsiteX0" fmla="*/ 0 w 623125"/>
                <a:gd name="connsiteY0" fmla="*/ 1162050 h 1162050"/>
                <a:gd name="connsiteX1" fmla="*/ 623126 w 623125"/>
                <a:gd name="connsiteY1" fmla="*/ 0 h 1162050"/>
                <a:gd name="connsiteX2" fmla="*/ 293846 w 623125"/>
                <a:gd name="connsiteY2" fmla="*/ 1083088 h 1162050"/>
                <a:gd name="connsiteX3" fmla="*/ 0 w 623125"/>
                <a:gd name="connsiteY3" fmla="*/ 1162050 h 1162050"/>
              </a:gdLst>
              <a:ahLst/>
              <a:cxnLst>
                <a:cxn ang="0">
                  <a:pos x="connsiteX0" y="connsiteY0"/>
                </a:cxn>
                <a:cxn ang="0">
                  <a:pos x="connsiteX1" y="connsiteY1"/>
                </a:cxn>
                <a:cxn ang="0">
                  <a:pos x="connsiteX2" y="connsiteY2"/>
                </a:cxn>
                <a:cxn ang="0">
                  <a:pos x="connsiteX3" y="connsiteY3"/>
                </a:cxn>
              </a:cxnLst>
              <a:rect l="l" t="t" r="r" b="b"/>
              <a:pathLst>
                <a:path w="623125" h="1162050">
                  <a:moveTo>
                    <a:pt x="0" y="1162050"/>
                  </a:moveTo>
                  <a:lnTo>
                    <a:pt x="623126" y="0"/>
                  </a:lnTo>
                  <a:lnTo>
                    <a:pt x="293846" y="1083088"/>
                  </a:lnTo>
                  <a:lnTo>
                    <a:pt x="0" y="1162050"/>
                  </a:lnTo>
                  <a:close/>
                </a:path>
              </a:pathLst>
            </a:custGeom>
            <a:solidFill>
              <a:schemeClr val="accent6">
                <a:lumMod val="75000"/>
              </a:schemeClr>
            </a:solidFill>
            <a:ln w="0"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C0023B03-DC09-43C9-B14A-E3B1BA45F718}"/>
              </a:ext>
            </a:extLst>
          </p:cNvPr>
          <p:cNvGrpSpPr/>
          <p:nvPr/>
        </p:nvGrpSpPr>
        <p:grpSpPr>
          <a:xfrm>
            <a:off x="2514600" y="5044610"/>
            <a:ext cx="3615102" cy="1775290"/>
            <a:chOff x="2148230" y="2580482"/>
            <a:chExt cx="2161101" cy="1137475"/>
          </a:xfrm>
        </p:grpSpPr>
        <p:sp>
          <p:nvSpPr>
            <p:cNvPr id="53" name="Freeform: Shape 52">
              <a:extLst>
                <a:ext uri="{FF2B5EF4-FFF2-40B4-BE49-F238E27FC236}">
                  <a16:creationId xmlns:a16="http://schemas.microsoft.com/office/drawing/2014/main" id="{A09F6639-83A2-4AAC-B61E-2DECA8338ABE}"/>
                </a:ext>
              </a:extLst>
            </p:cNvPr>
            <p:cNvSpPr/>
            <p:nvPr/>
          </p:nvSpPr>
          <p:spPr>
            <a:xfrm>
              <a:off x="2148230" y="2580482"/>
              <a:ext cx="2161101" cy="1137475"/>
            </a:xfrm>
            <a:custGeom>
              <a:avLst/>
              <a:gdLst>
                <a:gd name="connsiteX0" fmla="*/ 475129 w 2017299"/>
                <a:gd name="connsiteY0" fmla="*/ 519086 h 1061786"/>
                <a:gd name="connsiteX1" fmla="*/ 482295 w 2017299"/>
                <a:gd name="connsiteY1" fmla="*/ 524293 h 1061786"/>
                <a:gd name="connsiteX2" fmla="*/ 1284999 w 2017299"/>
                <a:gd name="connsiteY2" fmla="*/ 832715 h 1061786"/>
                <a:gd name="connsiteX3" fmla="*/ 1328029 w 2017299"/>
                <a:gd name="connsiteY3" fmla="*/ 836850 h 1061786"/>
                <a:gd name="connsiteX4" fmla="*/ 1242669 w 2017299"/>
                <a:gd name="connsiteY4" fmla="*/ 824085 h 1061786"/>
                <a:gd name="connsiteX5" fmla="*/ 644197 w 2017299"/>
                <a:gd name="connsiteY5" fmla="*/ 613493 h 1061786"/>
                <a:gd name="connsiteX6" fmla="*/ 617029 w 2017299"/>
                <a:gd name="connsiteY6" fmla="*/ 0 h 1061786"/>
                <a:gd name="connsiteX7" fmla="*/ 474154 w 2017299"/>
                <a:gd name="connsiteY7" fmla="*/ 518446 h 1061786"/>
                <a:gd name="connsiteX8" fmla="*/ 0 w 2017299"/>
                <a:gd name="connsiteY8" fmla="*/ 654177 h 1061786"/>
                <a:gd name="connsiteX9" fmla="*/ 323183 w 2017299"/>
                <a:gd name="connsiteY9" fmla="*/ 77533 h 1061786"/>
                <a:gd name="connsiteX10" fmla="*/ 617029 w 2017299"/>
                <a:gd name="connsiteY10" fmla="*/ 0 h 1061786"/>
                <a:gd name="connsiteX11" fmla="*/ 1719167 w 2017299"/>
                <a:gd name="connsiteY11" fmla="*/ 240887 h 1061786"/>
                <a:gd name="connsiteX12" fmla="*/ 2017170 w 2017299"/>
                <a:gd name="connsiteY12" fmla="*/ 767465 h 1061786"/>
                <a:gd name="connsiteX13" fmla="*/ 2017299 w 2017299"/>
                <a:gd name="connsiteY13" fmla="*/ 767430 h 1061786"/>
                <a:gd name="connsiteX14" fmla="*/ 2017203 w 2017299"/>
                <a:gd name="connsiteY14" fmla="*/ 767523 h 1061786"/>
                <a:gd name="connsiteX15" fmla="*/ 2017204 w 2017299"/>
                <a:gd name="connsiteY15" fmla="*/ 767525 h 1061786"/>
                <a:gd name="connsiteX16" fmla="*/ 2017199 w 2017299"/>
                <a:gd name="connsiteY16" fmla="*/ 767528 h 1061786"/>
                <a:gd name="connsiteX17" fmla="*/ 2009050 w 2017299"/>
                <a:gd name="connsiteY17" fmla="*/ 775455 h 1061786"/>
                <a:gd name="connsiteX18" fmla="*/ 4762 w 2017299"/>
                <a:gd name="connsiteY18" fmla="*/ 653130 h 1061786"/>
                <a:gd name="connsiteX19" fmla="*/ 474175 w 2017299"/>
                <a:gd name="connsiteY19" fmla="*/ 518468 h 1061786"/>
                <a:gd name="connsiteX20" fmla="*/ 617029 w 2017299"/>
                <a:gd name="connsiteY20" fmla="*/ 95 h 1061786"/>
                <a:gd name="connsiteX0" fmla="*/ 475129 w 2017299"/>
                <a:gd name="connsiteY0" fmla="*/ 519086 h 1061786"/>
                <a:gd name="connsiteX1" fmla="*/ 482295 w 2017299"/>
                <a:gd name="connsiteY1" fmla="*/ 524293 h 1061786"/>
                <a:gd name="connsiteX2" fmla="*/ 1284999 w 2017299"/>
                <a:gd name="connsiteY2" fmla="*/ 832715 h 1061786"/>
                <a:gd name="connsiteX3" fmla="*/ 1242669 w 2017299"/>
                <a:gd name="connsiteY3" fmla="*/ 824085 h 1061786"/>
                <a:gd name="connsiteX4" fmla="*/ 644197 w 2017299"/>
                <a:gd name="connsiteY4" fmla="*/ 613493 h 1061786"/>
                <a:gd name="connsiteX5" fmla="*/ 475129 w 2017299"/>
                <a:gd name="connsiteY5" fmla="*/ 519086 h 1061786"/>
                <a:gd name="connsiteX6" fmla="*/ 617029 w 2017299"/>
                <a:gd name="connsiteY6" fmla="*/ 0 h 1061786"/>
                <a:gd name="connsiteX7" fmla="*/ 474154 w 2017299"/>
                <a:gd name="connsiteY7" fmla="*/ 518446 h 1061786"/>
                <a:gd name="connsiteX8" fmla="*/ 0 w 2017299"/>
                <a:gd name="connsiteY8" fmla="*/ 654177 h 1061786"/>
                <a:gd name="connsiteX9" fmla="*/ 323183 w 2017299"/>
                <a:gd name="connsiteY9" fmla="*/ 77533 h 1061786"/>
                <a:gd name="connsiteX10" fmla="*/ 617029 w 2017299"/>
                <a:gd name="connsiteY10" fmla="*/ 0 h 1061786"/>
                <a:gd name="connsiteX11" fmla="*/ 617029 w 2017299"/>
                <a:gd name="connsiteY11" fmla="*/ 0 h 1061786"/>
                <a:gd name="connsiteX12" fmla="*/ 1719167 w 2017299"/>
                <a:gd name="connsiteY12" fmla="*/ 240887 h 1061786"/>
                <a:gd name="connsiteX13" fmla="*/ 2017170 w 2017299"/>
                <a:gd name="connsiteY13" fmla="*/ 767465 h 1061786"/>
                <a:gd name="connsiteX14" fmla="*/ 2017299 w 2017299"/>
                <a:gd name="connsiteY14" fmla="*/ 767430 h 1061786"/>
                <a:gd name="connsiteX15" fmla="*/ 2017203 w 2017299"/>
                <a:gd name="connsiteY15" fmla="*/ 767523 h 1061786"/>
                <a:gd name="connsiteX16" fmla="*/ 2017204 w 2017299"/>
                <a:gd name="connsiteY16" fmla="*/ 767525 h 1061786"/>
                <a:gd name="connsiteX17" fmla="*/ 2017199 w 2017299"/>
                <a:gd name="connsiteY17" fmla="*/ 767528 h 1061786"/>
                <a:gd name="connsiteX18" fmla="*/ 2009050 w 2017299"/>
                <a:gd name="connsiteY18" fmla="*/ 775455 h 1061786"/>
                <a:gd name="connsiteX19" fmla="*/ 4762 w 2017299"/>
                <a:gd name="connsiteY19" fmla="*/ 653130 h 1061786"/>
                <a:gd name="connsiteX20" fmla="*/ 474175 w 2017299"/>
                <a:gd name="connsiteY20" fmla="*/ 518468 h 1061786"/>
                <a:gd name="connsiteX21" fmla="*/ 617029 w 2017299"/>
                <a:gd name="connsiteY21" fmla="*/ 95 h 1061786"/>
                <a:gd name="connsiteX22" fmla="*/ 617029 w 2017299"/>
                <a:gd name="connsiteY22" fmla="*/ 0 h 1061786"/>
                <a:gd name="connsiteX0" fmla="*/ 475129 w 2017299"/>
                <a:gd name="connsiteY0" fmla="*/ 519086 h 1061786"/>
                <a:gd name="connsiteX1" fmla="*/ 482295 w 2017299"/>
                <a:gd name="connsiteY1" fmla="*/ 524293 h 1061786"/>
                <a:gd name="connsiteX2" fmla="*/ 1284999 w 2017299"/>
                <a:gd name="connsiteY2" fmla="*/ 832715 h 1061786"/>
                <a:gd name="connsiteX3" fmla="*/ 644197 w 2017299"/>
                <a:gd name="connsiteY3" fmla="*/ 613493 h 1061786"/>
                <a:gd name="connsiteX4" fmla="*/ 475129 w 2017299"/>
                <a:gd name="connsiteY4" fmla="*/ 519086 h 1061786"/>
                <a:gd name="connsiteX5" fmla="*/ 617029 w 2017299"/>
                <a:gd name="connsiteY5" fmla="*/ 0 h 1061786"/>
                <a:gd name="connsiteX6" fmla="*/ 474154 w 2017299"/>
                <a:gd name="connsiteY6" fmla="*/ 518446 h 1061786"/>
                <a:gd name="connsiteX7" fmla="*/ 0 w 2017299"/>
                <a:gd name="connsiteY7" fmla="*/ 654177 h 1061786"/>
                <a:gd name="connsiteX8" fmla="*/ 323183 w 2017299"/>
                <a:gd name="connsiteY8" fmla="*/ 77533 h 1061786"/>
                <a:gd name="connsiteX9" fmla="*/ 617029 w 2017299"/>
                <a:gd name="connsiteY9" fmla="*/ 0 h 1061786"/>
                <a:gd name="connsiteX10" fmla="*/ 617029 w 2017299"/>
                <a:gd name="connsiteY10" fmla="*/ 0 h 1061786"/>
                <a:gd name="connsiteX11" fmla="*/ 1719167 w 2017299"/>
                <a:gd name="connsiteY11" fmla="*/ 240887 h 1061786"/>
                <a:gd name="connsiteX12" fmla="*/ 2017170 w 2017299"/>
                <a:gd name="connsiteY12" fmla="*/ 767465 h 1061786"/>
                <a:gd name="connsiteX13" fmla="*/ 2017299 w 2017299"/>
                <a:gd name="connsiteY13" fmla="*/ 767430 h 1061786"/>
                <a:gd name="connsiteX14" fmla="*/ 2017203 w 2017299"/>
                <a:gd name="connsiteY14" fmla="*/ 767523 h 1061786"/>
                <a:gd name="connsiteX15" fmla="*/ 2017204 w 2017299"/>
                <a:gd name="connsiteY15" fmla="*/ 767525 h 1061786"/>
                <a:gd name="connsiteX16" fmla="*/ 2017199 w 2017299"/>
                <a:gd name="connsiteY16" fmla="*/ 767528 h 1061786"/>
                <a:gd name="connsiteX17" fmla="*/ 2009050 w 2017299"/>
                <a:gd name="connsiteY17" fmla="*/ 775455 h 1061786"/>
                <a:gd name="connsiteX18" fmla="*/ 4762 w 2017299"/>
                <a:gd name="connsiteY18" fmla="*/ 653130 h 1061786"/>
                <a:gd name="connsiteX19" fmla="*/ 474175 w 2017299"/>
                <a:gd name="connsiteY19" fmla="*/ 518468 h 1061786"/>
                <a:gd name="connsiteX20" fmla="*/ 617029 w 2017299"/>
                <a:gd name="connsiteY20" fmla="*/ 95 h 1061786"/>
                <a:gd name="connsiteX21" fmla="*/ 617029 w 2017299"/>
                <a:gd name="connsiteY21" fmla="*/ 0 h 1061786"/>
                <a:gd name="connsiteX0" fmla="*/ 475129 w 2017299"/>
                <a:gd name="connsiteY0" fmla="*/ 519086 h 1061786"/>
                <a:gd name="connsiteX1" fmla="*/ 482295 w 2017299"/>
                <a:gd name="connsiteY1" fmla="*/ 524293 h 1061786"/>
                <a:gd name="connsiteX2" fmla="*/ 644197 w 2017299"/>
                <a:gd name="connsiteY2" fmla="*/ 613493 h 1061786"/>
                <a:gd name="connsiteX3" fmla="*/ 475129 w 2017299"/>
                <a:gd name="connsiteY3" fmla="*/ 519086 h 1061786"/>
                <a:gd name="connsiteX4" fmla="*/ 617029 w 2017299"/>
                <a:gd name="connsiteY4" fmla="*/ 0 h 1061786"/>
                <a:gd name="connsiteX5" fmla="*/ 474154 w 2017299"/>
                <a:gd name="connsiteY5" fmla="*/ 518446 h 1061786"/>
                <a:gd name="connsiteX6" fmla="*/ 0 w 2017299"/>
                <a:gd name="connsiteY6" fmla="*/ 654177 h 1061786"/>
                <a:gd name="connsiteX7" fmla="*/ 323183 w 2017299"/>
                <a:gd name="connsiteY7" fmla="*/ 77533 h 1061786"/>
                <a:gd name="connsiteX8" fmla="*/ 617029 w 2017299"/>
                <a:gd name="connsiteY8" fmla="*/ 0 h 1061786"/>
                <a:gd name="connsiteX9" fmla="*/ 617029 w 2017299"/>
                <a:gd name="connsiteY9" fmla="*/ 0 h 1061786"/>
                <a:gd name="connsiteX10" fmla="*/ 1719167 w 2017299"/>
                <a:gd name="connsiteY10" fmla="*/ 240887 h 1061786"/>
                <a:gd name="connsiteX11" fmla="*/ 2017170 w 2017299"/>
                <a:gd name="connsiteY11" fmla="*/ 767465 h 1061786"/>
                <a:gd name="connsiteX12" fmla="*/ 2017299 w 2017299"/>
                <a:gd name="connsiteY12" fmla="*/ 767430 h 1061786"/>
                <a:gd name="connsiteX13" fmla="*/ 2017203 w 2017299"/>
                <a:gd name="connsiteY13" fmla="*/ 767523 h 1061786"/>
                <a:gd name="connsiteX14" fmla="*/ 2017204 w 2017299"/>
                <a:gd name="connsiteY14" fmla="*/ 767525 h 1061786"/>
                <a:gd name="connsiteX15" fmla="*/ 2017199 w 2017299"/>
                <a:gd name="connsiteY15" fmla="*/ 767528 h 1061786"/>
                <a:gd name="connsiteX16" fmla="*/ 2009050 w 2017299"/>
                <a:gd name="connsiteY16" fmla="*/ 775455 h 1061786"/>
                <a:gd name="connsiteX17" fmla="*/ 4762 w 2017299"/>
                <a:gd name="connsiteY17" fmla="*/ 653130 h 1061786"/>
                <a:gd name="connsiteX18" fmla="*/ 474175 w 2017299"/>
                <a:gd name="connsiteY18" fmla="*/ 518468 h 1061786"/>
                <a:gd name="connsiteX19" fmla="*/ 617029 w 2017299"/>
                <a:gd name="connsiteY19" fmla="*/ 95 h 1061786"/>
                <a:gd name="connsiteX20" fmla="*/ 617029 w 2017299"/>
                <a:gd name="connsiteY20" fmla="*/ 0 h 1061786"/>
                <a:gd name="connsiteX0" fmla="*/ 475129 w 2017299"/>
                <a:gd name="connsiteY0" fmla="*/ 519086 h 1061786"/>
                <a:gd name="connsiteX1" fmla="*/ 482295 w 2017299"/>
                <a:gd name="connsiteY1" fmla="*/ 524293 h 1061786"/>
                <a:gd name="connsiteX2" fmla="*/ 475129 w 2017299"/>
                <a:gd name="connsiteY2" fmla="*/ 519086 h 1061786"/>
                <a:gd name="connsiteX3" fmla="*/ 617029 w 2017299"/>
                <a:gd name="connsiteY3" fmla="*/ 0 h 1061786"/>
                <a:gd name="connsiteX4" fmla="*/ 474154 w 2017299"/>
                <a:gd name="connsiteY4" fmla="*/ 518446 h 1061786"/>
                <a:gd name="connsiteX5" fmla="*/ 0 w 2017299"/>
                <a:gd name="connsiteY5" fmla="*/ 654177 h 1061786"/>
                <a:gd name="connsiteX6" fmla="*/ 323183 w 2017299"/>
                <a:gd name="connsiteY6" fmla="*/ 77533 h 1061786"/>
                <a:gd name="connsiteX7" fmla="*/ 617029 w 2017299"/>
                <a:gd name="connsiteY7" fmla="*/ 0 h 1061786"/>
                <a:gd name="connsiteX8" fmla="*/ 617029 w 2017299"/>
                <a:gd name="connsiteY8" fmla="*/ 0 h 1061786"/>
                <a:gd name="connsiteX9" fmla="*/ 1719167 w 2017299"/>
                <a:gd name="connsiteY9" fmla="*/ 240887 h 1061786"/>
                <a:gd name="connsiteX10" fmla="*/ 2017170 w 2017299"/>
                <a:gd name="connsiteY10" fmla="*/ 767465 h 1061786"/>
                <a:gd name="connsiteX11" fmla="*/ 2017299 w 2017299"/>
                <a:gd name="connsiteY11" fmla="*/ 767430 h 1061786"/>
                <a:gd name="connsiteX12" fmla="*/ 2017203 w 2017299"/>
                <a:gd name="connsiteY12" fmla="*/ 767523 h 1061786"/>
                <a:gd name="connsiteX13" fmla="*/ 2017204 w 2017299"/>
                <a:gd name="connsiteY13" fmla="*/ 767525 h 1061786"/>
                <a:gd name="connsiteX14" fmla="*/ 2017199 w 2017299"/>
                <a:gd name="connsiteY14" fmla="*/ 767528 h 1061786"/>
                <a:gd name="connsiteX15" fmla="*/ 2009050 w 2017299"/>
                <a:gd name="connsiteY15" fmla="*/ 775455 h 1061786"/>
                <a:gd name="connsiteX16" fmla="*/ 4762 w 2017299"/>
                <a:gd name="connsiteY16" fmla="*/ 653130 h 1061786"/>
                <a:gd name="connsiteX17" fmla="*/ 474175 w 2017299"/>
                <a:gd name="connsiteY17" fmla="*/ 518468 h 1061786"/>
                <a:gd name="connsiteX18" fmla="*/ 617029 w 2017299"/>
                <a:gd name="connsiteY18" fmla="*/ 95 h 1061786"/>
                <a:gd name="connsiteX19" fmla="*/ 617029 w 2017299"/>
                <a:gd name="connsiteY19" fmla="*/ 0 h 106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17299" h="1061786">
                  <a:moveTo>
                    <a:pt x="475129" y="519086"/>
                  </a:moveTo>
                  <a:lnTo>
                    <a:pt x="482295" y="524293"/>
                  </a:lnTo>
                  <a:lnTo>
                    <a:pt x="475129" y="519086"/>
                  </a:lnTo>
                  <a:close/>
                  <a:moveTo>
                    <a:pt x="617029" y="0"/>
                  </a:moveTo>
                  <a:lnTo>
                    <a:pt x="474154" y="518446"/>
                  </a:lnTo>
                  <a:lnTo>
                    <a:pt x="0" y="654177"/>
                  </a:lnTo>
                  <a:lnTo>
                    <a:pt x="323183" y="77533"/>
                  </a:lnTo>
                  <a:lnTo>
                    <a:pt x="617029" y="0"/>
                  </a:lnTo>
                  <a:close/>
                  <a:moveTo>
                    <a:pt x="617029" y="0"/>
                  </a:moveTo>
                  <a:cubicBezTo>
                    <a:pt x="617029" y="0"/>
                    <a:pt x="1147667" y="408242"/>
                    <a:pt x="1719167" y="240887"/>
                  </a:cubicBezTo>
                  <a:lnTo>
                    <a:pt x="2017170" y="767465"/>
                  </a:lnTo>
                  <a:lnTo>
                    <a:pt x="2017299" y="767430"/>
                  </a:lnTo>
                  <a:lnTo>
                    <a:pt x="2017203" y="767523"/>
                  </a:lnTo>
                  <a:cubicBezTo>
                    <a:pt x="2017203" y="767524"/>
                    <a:pt x="2017204" y="767524"/>
                    <a:pt x="2017204" y="767525"/>
                  </a:cubicBezTo>
                  <a:cubicBezTo>
                    <a:pt x="2017202" y="767526"/>
                    <a:pt x="2017201" y="767527"/>
                    <a:pt x="2017199" y="767528"/>
                  </a:cubicBezTo>
                  <a:lnTo>
                    <a:pt x="2009050" y="775455"/>
                  </a:lnTo>
                  <a:cubicBezTo>
                    <a:pt x="1926682" y="852876"/>
                    <a:pt x="1229469" y="1447425"/>
                    <a:pt x="4762" y="653130"/>
                  </a:cubicBezTo>
                  <a:lnTo>
                    <a:pt x="474175" y="518468"/>
                  </a:lnTo>
                  <a:lnTo>
                    <a:pt x="617029" y="95"/>
                  </a:lnTo>
                  <a:lnTo>
                    <a:pt x="617029" y="0"/>
                  </a:lnTo>
                  <a:close/>
                </a:path>
              </a:pathLst>
            </a:custGeom>
            <a:solidFill>
              <a:schemeClr val="accent5">
                <a:lumMod val="50000"/>
              </a:schemeClr>
            </a:solidFill>
            <a:ln w="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04D9EEB-3591-45B3-8E58-081E6FBE89C0}"/>
                </a:ext>
              </a:extLst>
            </p:cNvPr>
            <p:cNvSpPr/>
            <p:nvPr/>
          </p:nvSpPr>
          <p:spPr>
            <a:xfrm>
              <a:off x="2656184" y="2580482"/>
              <a:ext cx="1653045" cy="914174"/>
            </a:xfrm>
            <a:custGeom>
              <a:avLst/>
              <a:gdLst>
                <a:gd name="connsiteX0" fmla="*/ 142875 w 1543050"/>
                <a:gd name="connsiteY0" fmla="*/ 0 h 853344"/>
                <a:gd name="connsiteX1" fmla="*/ 1245013 w 1543050"/>
                <a:gd name="connsiteY1" fmla="*/ 240887 h 853344"/>
                <a:gd name="connsiteX2" fmla="*/ 1543050 w 1543050"/>
                <a:gd name="connsiteY2" fmla="*/ 767525 h 853344"/>
                <a:gd name="connsiteX3" fmla="*/ 0 w 1543050"/>
                <a:gd name="connsiteY3" fmla="*/ 518541 h 853344"/>
                <a:gd name="connsiteX4" fmla="*/ 142875 w 1543050"/>
                <a:gd name="connsiteY4" fmla="*/ 95 h 85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853344">
                  <a:moveTo>
                    <a:pt x="142875" y="0"/>
                  </a:moveTo>
                  <a:cubicBezTo>
                    <a:pt x="142875" y="0"/>
                    <a:pt x="673513" y="408242"/>
                    <a:pt x="1245013" y="240887"/>
                  </a:cubicBezTo>
                  <a:lnTo>
                    <a:pt x="1543050" y="767525"/>
                  </a:lnTo>
                  <a:cubicBezTo>
                    <a:pt x="1543050" y="767525"/>
                    <a:pt x="926687" y="1077754"/>
                    <a:pt x="0" y="518541"/>
                  </a:cubicBezTo>
                  <a:lnTo>
                    <a:pt x="142875" y="95"/>
                  </a:lnTo>
                  <a:close/>
                </a:path>
              </a:pathLst>
            </a:custGeom>
            <a:solidFill>
              <a:schemeClr val="accent5"/>
            </a:solidFill>
            <a:ln w="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D5220B9-6F04-474E-942B-1B248B6ECD9F}"/>
                </a:ext>
              </a:extLst>
            </p:cNvPr>
            <p:cNvSpPr/>
            <p:nvPr/>
          </p:nvSpPr>
          <p:spPr>
            <a:xfrm>
              <a:off x="2148230" y="2580482"/>
              <a:ext cx="661013" cy="700810"/>
            </a:xfrm>
            <a:custGeom>
              <a:avLst/>
              <a:gdLst>
                <a:gd name="connsiteX0" fmla="*/ 0 w 612266"/>
                <a:gd name="connsiteY0" fmla="*/ 632746 h 632745"/>
                <a:gd name="connsiteX1" fmla="*/ 318421 w 612266"/>
                <a:gd name="connsiteY1" fmla="*/ 77533 h 632745"/>
                <a:gd name="connsiteX2" fmla="*/ 612267 w 612266"/>
                <a:gd name="connsiteY2" fmla="*/ 0 h 632745"/>
                <a:gd name="connsiteX3" fmla="*/ 469392 w 612266"/>
                <a:gd name="connsiteY3" fmla="*/ 518446 h 632745"/>
                <a:gd name="connsiteX4" fmla="*/ 0 w 612266"/>
                <a:gd name="connsiteY4" fmla="*/ 632746 h 632745"/>
                <a:gd name="connsiteX0" fmla="*/ 0 w 617029"/>
                <a:gd name="connsiteY0" fmla="*/ 654177 h 654177"/>
                <a:gd name="connsiteX1" fmla="*/ 323183 w 617029"/>
                <a:gd name="connsiteY1" fmla="*/ 77533 h 654177"/>
                <a:gd name="connsiteX2" fmla="*/ 617029 w 617029"/>
                <a:gd name="connsiteY2" fmla="*/ 0 h 654177"/>
                <a:gd name="connsiteX3" fmla="*/ 474154 w 617029"/>
                <a:gd name="connsiteY3" fmla="*/ 518446 h 654177"/>
                <a:gd name="connsiteX4" fmla="*/ 0 w 617029"/>
                <a:gd name="connsiteY4" fmla="*/ 654177 h 654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9" h="654177">
                  <a:moveTo>
                    <a:pt x="0" y="654177"/>
                  </a:moveTo>
                  <a:lnTo>
                    <a:pt x="323183" y="77533"/>
                  </a:lnTo>
                  <a:lnTo>
                    <a:pt x="617029" y="0"/>
                  </a:lnTo>
                  <a:lnTo>
                    <a:pt x="474154" y="518446"/>
                  </a:lnTo>
                  <a:lnTo>
                    <a:pt x="0" y="654177"/>
                  </a:lnTo>
                  <a:close/>
                </a:path>
              </a:pathLst>
            </a:custGeom>
            <a:solidFill>
              <a:schemeClr val="accent5">
                <a:lumMod val="75000"/>
              </a:schemeClr>
            </a:solidFill>
            <a:ln w="0"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B3A56D2A-D92E-4ADB-A58A-8A6BE677AC6D}"/>
              </a:ext>
            </a:extLst>
          </p:cNvPr>
          <p:cNvGrpSpPr/>
          <p:nvPr/>
        </p:nvGrpSpPr>
        <p:grpSpPr>
          <a:xfrm>
            <a:off x="1981200" y="5997698"/>
            <a:ext cx="4826438" cy="1812802"/>
            <a:chOff x="1815070" y="3208638"/>
            <a:chExt cx="2892115" cy="1202527"/>
          </a:xfrm>
        </p:grpSpPr>
        <p:sp>
          <p:nvSpPr>
            <p:cNvPr id="57" name="Freeform: Shape 56">
              <a:extLst>
                <a:ext uri="{FF2B5EF4-FFF2-40B4-BE49-F238E27FC236}">
                  <a16:creationId xmlns:a16="http://schemas.microsoft.com/office/drawing/2014/main" id="{AEF5237C-EA84-4315-9992-6F130F343D3B}"/>
                </a:ext>
              </a:extLst>
            </p:cNvPr>
            <p:cNvSpPr/>
            <p:nvPr/>
          </p:nvSpPr>
          <p:spPr>
            <a:xfrm>
              <a:off x="1815070" y="3208638"/>
              <a:ext cx="2892115" cy="1202527"/>
            </a:xfrm>
            <a:custGeom>
              <a:avLst/>
              <a:gdLst>
                <a:gd name="connsiteX0" fmla="*/ 762000 w 2699671"/>
                <a:gd name="connsiteY0" fmla="*/ 0 h 1122510"/>
                <a:gd name="connsiteX1" fmla="*/ 762000 w 2699671"/>
                <a:gd name="connsiteY1" fmla="*/ 95 h 1122510"/>
                <a:gd name="connsiteX2" fmla="*/ 2384013 w 2699671"/>
                <a:gd name="connsiteY2" fmla="*/ 244983 h 1122510"/>
                <a:gd name="connsiteX3" fmla="*/ 2699671 w 2699671"/>
                <a:gd name="connsiteY3" fmla="*/ 794671 h 1122510"/>
                <a:gd name="connsiteX4" fmla="*/ 2699523 w 2699671"/>
                <a:gd name="connsiteY4" fmla="*/ 794740 h 1122510"/>
                <a:gd name="connsiteX5" fmla="*/ 2699671 w 2699671"/>
                <a:gd name="connsiteY5" fmla="*/ 794766 h 1122510"/>
                <a:gd name="connsiteX6" fmla="*/ 0 w 2699671"/>
                <a:gd name="connsiteY6" fmla="*/ 647795 h 1122510"/>
                <a:gd name="connsiteX7" fmla="*/ 3624 w 2699671"/>
                <a:gd name="connsiteY7" fmla="*/ 646595 h 1122510"/>
                <a:gd name="connsiteX8" fmla="*/ 288512 w 2699671"/>
                <a:gd name="connsiteY8" fmla="*/ 130683 h 1122510"/>
                <a:gd name="connsiteX9" fmla="*/ 761965 w 2699671"/>
                <a:gd name="connsiteY9" fmla="*/ 105 h 112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9671" h="1122510">
                  <a:moveTo>
                    <a:pt x="762000" y="0"/>
                  </a:moveTo>
                  <a:lnTo>
                    <a:pt x="762000" y="95"/>
                  </a:lnTo>
                  <a:cubicBezTo>
                    <a:pt x="762000" y="95"/>
                    <a:pt x="1616488" y="587883"/>
                    <a:pt x="2384013" y="244983"/>
                  </a:cubicBezTo>
                  <a:lnTo>
                    <a:pt x="2699671" y="794671"/>
                  </a:lnTo>
                  <a:lnTo>
                    <a:pt x="2699523" y="794740"/>
                  </a:lnTo>
                  <a:lnTo>
                    <a:pt x="2699671" y="794766"/>
                  </a:lnTo>
                  <a:cubicBezTo>
                    <a:pt x="2699671" y="794766"/>
                    <a:pt x="1768983" y="1622108"/>
                    <a:pt x="0" y="647795"/>
                  </a:cubicBezTo>
                  <a:lnTo>
                    <a:pt x="3624" y="646595"/>
                  </a:lnTo>
                  <a:lnTo>
                    <a:pt x="288512" y="130683"/>
                  </a:lnTo>
                  <a:lnTo>
                    <a:pt x="761965" y="105"/>
                  </a:lnTo>
                  <a:close/>
                </a:path>
              </a:pathLst>
            </a:custGeom>
            <a:solidFill>
              <a:schemeClr val="accent3">
                <a:lumMod val="50000"/>
              </a:schemeClr>
            </a:solidFill>
            <a:ln w="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DC05A7B-CE93-47A2-BB33-3C874CC71F74}"/>
                </a:ext>
              </a:extLst>
            </p:cNvPr>
            <p:cNvSpPr/>
            <p:nvPr/>
          </p:nvSpPr>
          <p:spPr>
            <a:xfrm>
              <a:off x="2441901" y="3208639"/>
              <a:ext cx="2265284" cy="979084"/>
            </a:xfrm>
            <a:custGeom>
              <a:avLst/>
              <a:gdLst>
                <a:gd name="connsiteX0" fmla="*/ 176879 w 2114550"/>
                <a:gd name="connsiteY0" fmla="*/ 95 h 913935"/>
                <a:gd name="connsiteX1" fmla="*/ 1798892 w 2114550"/>
                <a:gd name="connsiteY1" fmla="*/ 244983 h 913935"/>
                <a:gd name="connsiteX2" fmla="*/ 2114550 w 2114550"/>
                <a:gd name="connsiteY2" fmla="*/ 794671 h 913935"/>
                <a:gd name="connsiteX3" fmla="*/ 0 w 2114550"/>
                <a:gd name="connsiteY3" fmla="*/ 522542 h 913935"/>
                <a:gd name="connsiteX4" fmla="*/ 176879 w 2114550"/>
                <a:gd name="connsiteY4" fmla="*/ 0 h 91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50" h="913935">
                  <a:moveTo>
                    <a:pt x="176879" y="95"/>
                  </a:moveTo>
                  <a:cubicBezTo>
                    <a:pt x="176879" y="95"/>
                    <a:pt x="1031367" y="587883"/>
                    <a:pt x="1798892" y="244983"/>
                  </a:cubicBezTo>
                  <a:lnTo>
                    <a:pt x="2114550" y="794671"/>
                  </a:lnTo>
                  <a:cubicBezTo>
                    <a:pt x="2114550" y="794671"/>
                    <a:pt x="1309021" y="1197483"/>
                    <a:pt x="0" y="522542"/>
                  </a:cubicBezTo>
                  <a:lnTo>
                    <a:pt x="176879" y="0"/>
                  </a:lnTo>
                  <a:close/>
                </a:path>
              </a:pathLst>
            </a:custGeom>
            <a:solidFill>
              <a:schemeClr val="accent3"/>
            </a:solidFill>
            <a:ln w="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1972F25-3CE8-4DBD-A482-69892AD6047D}"/>
                </a:ext>
              </a:extLst>
            </p:cNvPr>
            <p:cNvSpPr/>
            <p:nvPr/>
          </p:nvSpPr>
          <p:spPr>
            <a:xfrm>
              <a:off x="1817621" y="3208741"/>
              <a:ext cx="813767" cy="694994"/>
            </a:xfrm>
            <a:custGeom>
              <a:avLst/>
              <a:gdLst>
                <a:gd name="connsiteX0" fmla="*/ 0 w 762000"/>
                <a:gd name="connsiteY0" fmla="*/ 674942 h 674941"/>
                <a:gd name="connsiteX1" fmla="*/ 288512 w 762000"/>
                <a:gd name="connsiteY1" fmla="*/ 130588 h 674941"/>
                <a:gd name="connsiteX2" fmla="*/ 762000 w 762000"/>
                <a:gd name="connsiteY2" fmla="*/ 0 h 674941"/>
                <a:gd name="connsiteX3" fmla="*/ 585121 w 762000"/>
                <a:gd name="connsiteY3" fmla="*/ 522542 h 674941"/>
                <a:gd name="connsiteX4" fmla="*/ 0 w 762000"/>
                <a:gd name="connsiteY4" fmla="*/ 674942 h 674941"/>
                <a:gd name="connsiteX0" fmla="*/ 0 w 759618"/>
                <a:gd name="connsiteY0" fmla="*/ 648748 h 648748"/>
                <a:gd name="connsiteX1" fmla="*/ 286130 w 759618"/>
                <a:gd name="connsiteY1" fmla="*/ 130588 h 648748"/>
                <a:gd name="connsiteX2" fmla="*/ 759618 w 759618"/>
                <a:gd name="connsiteY2" fmla="*/ 0 h 648748"/>
                <a:gd name="connsiteX3" fmla="*/ 582739 w 759618"/>
                <a:gd name="connsiteY3" fmla="*/ 522542 h 648748"/>
                <a:gd name="connsiteX4" fmla="*/ 0 w 759618"/>
                <a:gd name="connsiteY4" fmla="*/ 648748 h 648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18" h="648748">
                  <a:moveTo>
                    <a:pt x="0" y="648748"/>
                  </a:moveTo>
                  <a:lnTo>
                    <a:pt x="286130" y="130588"/>
                  </a:lnTo>
                  <a:lnTo>
                    <a:pt x="759618" y="0"/>
                  </a:lnTo>
                  <a:lnTo>
                    <a:pt x="582739" y="522542"/>
                  </a:lnTo>
                  <a:lnTo>
                    <a:pt x="0" y="648748"/>
                  </a:lnTo>
                  <a:close/>
                </a:path>
              </a:pathLst>
            </a:custGeom>
            <a:solidFill>
              <a:schemeClr val="accent3">
                <a:lumMod val="75000"/>
              </a:schemeClr>
            </a:solidFill>
            <a:ln w="0" cap="flat">
              <a:noFill/>
              <a:prstDash val="solid"/>
              <a:miter/>
            </a:ln>
          </p:spPr>
          <p:txBody>
            <a:bodyPr rtlCol="0" anchor="ctr"/>
            <a:lstStyle/>
            <a:p>
              <a:endParaRPr lang="en-US"/>
            </a:p>
          </p:txBody>
        </p:sp>
      </p:grpSp>
      <p:sp>
        <p:nvSpPr>
          <p:cNvPr id="64" name="TextBox 63">
            <a:extLst>
              <a:ext uri="{FF2B5EF4-FFF2-40B4-BE49-F238E27FC236}">
                <a16:creationId xmlns:a16="http://schemas.microsoft.com/office/drawing/2014/main" id="{FDA5FD9B-2AA5-4070-B386-A9E294246166}"/>
              </a:ext>
            </a:extLst>
          </p:cNvPr>
          <p:cNvSpPr txBox="1"/>
          <p:nvPr/>
        </p:nvSpPr>
        <p:spPr>
          <a:xfrm>
            <a:off x="9329128" y="2776191"/>
            <a:ext cx="8654072"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Conducted a comprehensive SEO audit of  (gfbalex.com)</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Developed final recommendations.</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Analyzing campaign performance data.</a:t>
            </a:r>
          </a:p>
        </p:txBody>
      </p:sp>
      <p:sp>
        <p:nvSpPr>
          <p:cNvPr id="65" name="TextBox 64">
            <a:extLst>
              <a:ext uri="{FF2B5EF4-FFF2-40B4-BE49-F238E27FC236}">
                <a16:creationId xmlns:a16="http://schemas.microsoft.com/office/drawing/2014/main" id="{948B1D9A-0712-40D9-B932-8BCC040A92DE}"/>
              </a:ext>
            </a:extLst>
          </p:cNvPr>
          <p:cNvSpPr txBox="1"/>
          <p:nvPr/>
        </p:nvSpPr>
        <p:spPr>
          <a:xfrm>
            <a:off x="9329129" y="2324100"/>
            <a:ext cx="8654069" cy="461665"/>
          </a:xfrm>
          <a:prstGeom prst="rect">
            <a:avLst/>
          </a:prstGeom>
          <a:noFill/>
        </p:spPr>
        <p:txBody>
          <a:bodyPr wrap="square">
            <a:spAutoFit/>
          </a:bodyPr>
          <a:lstStyle/>
          <a:p>
            <a:r>
              <a:rPr lang="en-US" sz="2400" dirty="0">
                <a:latin typeface="Telegraf Heavy" panose="020B0604020202020204" charset="0"/>
                <a:cs typeface="Arial" panose="020B0604020202020204" pitchFamily="34" charset="0"/>
              </a:rPr>
              <a:t>Phase 3: Audit &amp; Recommendation</a:t>
            </a:r>
          </a:p>
        </p:txBody>
      </p:sp>
      <p:sp>
        <p:nvSpPr>
          <p:cNvPr id="66" name="TextBox 65">
            <a:extLst>
              <a:ext uri="{FF2B5EF4-FFF2-40B4-BE49-F238E27FC236}">
                <a16:creationId xmlns:a16="http://schemas.microsoft.com/office/drawing/2014/main" id="{370268C0-06B5-494F-A10D-0B3BCD13D70C}"/>
              </a:ext>
            </a:extLst>
          </p:cNvPr>
          <p:cNvSpPr txBox="1"/>
          <p:nvPr/>
        </p:nvSpPr>
        <p:spPr>
          <a:xfrm>
            <a:off x="9372598" y="5180318"/>
            <a:ext cx="8654072" cy="120032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Post consistently on Facebook.</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Engage with the audience.</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Launching targeted paid campaigns</a:t>
            </a:r>
          </a:p>
        </p:txBody>
      </p:sp>
      <p:sp>
        <p:nvSpPr>
          <p:cNvPr id="67" name="TextBox 66">
            <a:extLst>
              <a:ext uri="{FF2B5EF4-FFF2-40B4-BE49-F238E27FC236}">
                <a16:creationId xmlns:a16="http://schemas.microsoft.com/office/drawing/2014/main" id="{4DA62089-8921-4FB5-95CD-86867AD9C5CE}"/>
              </a:ext>
            </a:extLst>
          </p:cNvPr>
          <p:cNvSpPr txBox="1"/>
          <p:nvPr/>
        </p:nvSpPr>
        <p:spPr>
          <a:xfrm>
            <a:off x="9372601" y="4533900"/>
            <a:ext cx="8654069" cy="461665"/>
          </a:xfrm>
          <a:prstGeom prst="rect">
            <a:avLst/>
          </a:prstGeom>
          <a:noFill/>
        </p:spPr>
        <p:txBody>
          <a:bodyPr wrap="square">
            <a:spAutoFit/>
          </a:bodyPr>
          <a:lstStyle/>
          <a:p>
            <a:r>
              <a:rPr lang="en-US" sz="2400" dirty="0">
                <a:latin typeface="Telegraf Heavy" panose="020B0604020202020204" charset="0"/>
                <a:cs typeface="Arial" panose="020B0604020202020204" pitchFamily="34" charset="0"/>
              </a:rPr>
              <a:t>Phase 2: Implementation &amp; Engagement</a:t>
            </a:r>
          </a:p>
        </p:txBody>
      </p:sp>
      <p:sp>
        <p:nvSpPr>
          <p:cNvPr id="68" name="TextBox 67">
            <a:extLst>
              <a:ext uri="{FF2B5EF4-FFF2-40B4-BE49-F238E27FC236}">
                <a16:creationId xmlns:a16="http://schemas.microsoft.com/office/drawing/2014/main" id="{021A2BBF-294F-4550-A6C7-2708BFE84758}"/>
              </a:ext>
            </a:extLst>
          </p:cNvPr>
          <p:cNvSpPr txBox="1"/>
          <p:nvPr/>
        </p:nvSpPr>
        <p:spPr>
          <a:xfrm>
            <a:off x="9372601" y="6947237"/>
            <a:ext cx="8654071" cy="120032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New visual identity development  (color palette, templates) to build trust.</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Created a 1-month social media content calendar.</a:t>
            </a:r>
          </a:p>
        </p:txBody>
      </p:sp>
      <p:sp>
        <p:nvSpPr>
          <p:cNvPr id="69" name="TextBox 68">
            <a:extLst>
              <a:ext uri="{FF2B5EF4-FFF2-40B4-BE49-F238E27FC236}">
                <a16:creationId xmlns:a16="http://schemas.microsoft.com/office/drawing/2014/main" id="{EE82E343-7E9C-4DD8-A67E-4F6A73271FCF}"/>
              </a:ext>
            </a:extLst>
          </p:cNvPr>
          <p:cNvSpPr txBox="1"/>
          <p:nvPr/>
        </p:nvSpPr>
        <p:spPr>
          <a:xfrm>
            <a:off x="9372601" y="6515100"/>
            <a:ext cx="8686799" cy="461665"/>
          </a:xfrm>
          <a:prstGeom prst="rect">
            <a:avLst/>
          </a:prstGeom>
          <a:noFill/>
        </p:spPr>
        <p:txBody>
          <a:bodyPr wrap="square">
            <a:spAutoFit/>
          </a:bodyPr>
          <a:lstStyle/>
          <a:p>
            <a:r>
              <a:rPr lang="en-US" sz="2400" dirty="0">
                <a:latin typeface="Telegraf Heavy" panose="020B0604020202020204" charset="0"/>
                <a:cs typeface="Arial" panose="020B0604020202020204" pitchFamily="34" charset="0"/>
              </a:rPr>
              <a:t>Phase 1: Rebranding</a:t>
            </a:r>
          </a:p>
        </p:txBody>
      </p:sp>
      <p:sp>
        <p:nvSpPr>
          <p:cNvPr id="75" name="Freeform: Shape 74">
            <a:extLst>
              <a:ext uri="{FF2B5EF4-FFF2-40B4-BE49-F238E27FC236}">
                <a16:creationId xmlns:a16="http://schemas.microsoft.com/office/drawing/2014/main" id="{491F79B3-679E-4D2A-BC00-66B3C2D03697}"/>
              </a:ext>
            </a:extLst>
          </p:cNvPr>
          <p:cNvSpPr>
            <a:spLocks noChangeAspect="1"/>
          </p:cNvSpPr>
          <p:nvPr/>
        </p:nvSpPr>
        <p:spPr>
          <a:xfrm>
            <a:off x="5771693" y="6664877"/>
            <a:ext cx="601932" cy="601932"/>
          </a:xfrm>
          <a:custGeom>
            <a:avLst/>
            <a:gdLst>
              <a:gd name="connsiteX0" fmla="*/ 156882 w 533400"/>
              <a:gd name="connsiteY0" fmla="*/ 486335 h 533400"/>
              <a:gd name="connsiteX1" fmla="*/ 266700 w 533400"/>
              <a:gd name="connsiteY1" fmla="*/ 486335 h 533400"/>
              <a:gd name="connsiteX2" fmla="*/ 266700 w 533400"/>
              <a:gd name="connsiteY2" fmla="*/ 517711 h 533400"/>
              <a:gd name="connsiteX3" fmla="*/ 156882 w 533400"/>
              <a:gd name="connsiteY3" fmla="*/ 517711 h 533400"/>
              <a:gd name="connsiteX4" fmla="*/ 141194 w 533400"/>
              <a:gd name="connsiteY4" fmla="*/ 423582 h 533400"/>
              <a:gd name="connsiteX5" fmla="*/ 251012 w 533400"/>
              <a:gd name="connsiteY5" fmla="*/ 423582 h 533400"/>
              <a:gd name="connsiteX6" fmla="*/ 251012 w 533400"/>
              <a:gd name="connsiteY6" fmla="*/ 454958 h 533400"/>
              <a:gd name="connsiteX7" fmla="*/ 141194 w 533400"/>
              <a:gd name="connsiteY7" fmla="*/ 454958 h 533400"/>
              <a:gd name="connsiteX8" fmla="*/ 423582 w 533400"/>
              <a:gd name="connsiteY8" fmla="*/ 315079 h 533400"/>
              <a:gd name="connsiteX9" fmla="*/ 423582 w 533400"/>
              <a:gd name="connsiteY9" fmla="*/ 392206 h 533400"/>
              <a:gd name="connsiteX10" fmla="*/ 500709 w 533400"/>
              <a:gd name="connsiteY10" fmla="*/ 392206 h 533400"/>
              <a:gd name="connsiteX11" fmla="*/ 423582 w 533400"/>
              <a:gd name="connsiteY11" fmla="*/ 315079 h 533400"/>
              <a:gd name="connsiteX12" fmla="*/ 392206 w 533400"/>
              <a:gd name="connsiteY12" fmla="*/ 315079 h 533400"/>
              <a:gd name="connsiteX13" fmla="*/ 313765 w 533400"/>
              <a:gd name="connsiteY13" fmla="*/ 407894 h 533400"/>
              <a:gd name="connsiteX14" fmla="*/ 407894 w 533400"/>
              <a:gd name="connsiteY14" fmla="*/ 502024 h 533400"/>
              <a:gd name="connsiteX15" fmla="*/ 500709 w 533400"/>
              <a:gd name="connsiteY15" fmla="*/ 423582 h 533400"/>
              <a:gd name="connsiteX16" fmla="*/ 392206 w 533400"/>
              <a:gd name="connsiteY16" fmla="*/ 423582 h 533400"/>
              <a:gd name="connsiteX17" fmla="*/ 62753 w 533400"/>
              <a:gd name="connsiteY17" fmla="*/ 313765 h 533400"/>
              <a:gd name="connsiteX18" fmla="*/ 62753 w 533400"/>
              <a:gd name="connsiteY18" fmla="*/ 345141 h 533400"/>
              <a:gd name="connsiteX19" fmla="*/ 94129 w 533400"/>
              <a:gd name="connsiteY19" fmla="*/ 345141 h 533400"/>
              <a:gd name="connsiteX20" fmla="*/ 94129 w 533400"/>
              <a:gd name="connsiteY20" fmla="*/ 313765 h 533400"/>
              <a:gd name="connsiteX21" fmla="*/ 62753 w 533400"/>
              <a:gd name="connsiteY21" fmla="*/ 188259 h 533400"/>
              <a:gd name="connsiteX22" fmla="*/ 62753 w 533400"/>
              <a:gd name="connsiteY22" fmla="*/ 282388 h 533400"/>
              <a:gd name="connsiteX23" fmla="*/ 125506 w 533400"/>
              <a:gd name="connsiteY23" fmla="*/ 282388 h 533400"/>
              <a:gd name="connsiteX24" fmla="*/ 125506 w 533400"/>
              <a:gd name="connsiteY24" fmla="*/ 345141 h 533400"/>
              <a:gd name="connsiteX25" fmla="*/ 299236 w 533400"/>
              <a:gd name="connsiteY25" fmla="*/ 345141 h 533400"/>
              <a:gd name="connsiteX26" fmla="*/ 376518 w 533400"/>
              <a:gd name="connsiteY26" fmla="*/ 286359 h 533400"/>
              <a:gd name="connsiteX27" fmla="*/ 376518 w 533400"/>
              <a:gd name="connsiteY27" fmla="*/ 188259 h 533400"/>
              <a:gd name="connsiteX28" fmla="*/ 345141 w 533400"/>
              <a:gd name="connsiteY28" fmla="*/ 188259 h 533400"/>
              <a:gd name="connsiteX29" fmla="*/ 345141 w 533400"/>
              <a:gd name="connsiteY29" fmla="*/ 219635 h 533400"/>
              <a:gd name="connsiteX30" fmla="*/ 251012 w 533400"/>
              <a:gd name="connsiteY30" fmla="*/ 219635 h 533400"/>
              <a:gd name="connsiteX31" fmla="*/ 251012 w 533400"/>
              <a:gd name="connsiteY31" fmla="*/ 188259 h 533400"/>
              <a:gd name="connsiteX32" fmla="*/ 188259 w 533400"/>
              <a:gd name="connsiteY32" fmla="*/ 188259 h 533400"/>
              <a:gd name="connsiteX33" fmla="*/ 188259 w 533400"/>
              <a:gd name="connsiteY33" fmla="*/ 219635 h 533400"/>
              <a:gd name="connsiteX34" fmla="*/ 94129 w 533400"/>
              <a:gd name="connsiteY34" fmla="*/ 219635 h 533400"/>
              <a:gd name="connsiteX35" fmla="*/ 94129 w 533400"/>
              <a:gd name="connsiteY35" fmla="*/ 188259 h 533400"/>
              <a:gd name="connsiteX36" fmla="*/ 282388 w 533400"/>
              <a:gd name="connsiteY36" fmla="*/ 156882 h 533400"/>
              <a:gd name="connsiteX37" fmla="*/ 282388 w 533400"/>
              <a:gd name="connsiteY37" fmla="*/ 188259 h 533400"/>
              <a:gd name="connsiteX38" fmla="*/ 313765 w 533400"/>
              <a:gd name="connsiteY38" fmla="*/ 188259 h 533400"/>
              <a:gd name="connsiteX39" fmla="*/ 313765 w 533400"/>
              <a:gd name="connsiteY39" fmla="*/ 156882 h 533400"/>
              <a:gd name="connsiteX40" fmla="*/ 125506 w 533400"/>
              <a:gd name="connsiteY40" fmla="*/ 156882 h 533400"/>
              <a:gd name="connsiteX41" fmla="*/ 125506 w 533400"/>
              <a:gd name="connsiteY41" fmla="*/ 188259 h 533400"/>
              <a:gd name="connsiteX42" fmla="*/ 156882 w 533400"/>
              <a:gd name="connsiteY42" fmla="*/ 188259 h 533400"/>
              <a:gd name="connsiteX43" fmla="*/ 156882 w 533400"/>
              <a:gd name="connsiteY43" fmla="*/ 156882 h 533400"/>
              <a:gd name="connsiteX44" fmla="*/ 31376 w 533400"/>
              <a:gd name="connsiteY44" fmla="*/ 94129 h 533400"/>
              <a:gd name="connsiteX45" fmla="*/ 31376 w 533400"/>
              <a:gd name="connsiteY45" fmla="*/ 156882 h 533400"/>
              <a:gd name="connsiteX46" fmla="*/ 94129 w 533400"/>
              <a:gd name="connsiteY46" fmla="*/ 156882 h 533400"/>
              <a:gd name="connsiteX47" fmla="*/ 94129 w 533400"/>
              <a:gd name="connsiteY47" fmla="*/ 125506 h 533400"/>
              <a:gd name="connsiteX48" fmla="*/ 188259 w 533400"/>
              <a:gd name="connsiteY48" fmla="*/ 125506 h 533400"/>
              <a:gd name="connsiteX49" fmla="*/ 188259 w 533400"/>
              <a:gd name="connsiteY49" fmla="*/ 156882 h 533400"/>
              <a:gd name="connsiteX50" fmla="*/ 251012 w 533400"/>
              <a:gd name="connsiteY50" fmla="*/ 156882 h 533400"/>
              <a:gd name="connsiteX51" fmla="*/ 251012 w 533400"/>
              <a:gd name="connsiteY51" fmla="*/ 125506 h 533400"/>
              <a:gd name="connsiteX52" fmla="*/ 345141 w 533400"/>
              <a:gd name="connsiteY52" fmla="*/ 125506 h 533400"/>
              <a:gd name="connsiteX53" fmla="*/ 345141 w 533400"/>
              <a:gd name="connsiteY53" fmla="*/ 156882 h 533400"/>
              <a:gd name="connsiteX54" fmla="*/ 407894 w 533400"/>
              <a:gd name="connsiteY54" fmla="*/ 156882 h 533400"/>
              <a:gd name="connsiteX55" fmla="*/ 407894 w 533400"/>
              <a:gd name="connsiteY55" fmla="*/ 94129 h 533400"/>
              <a:gd name="connsiteX56" fmla="*/ 345141 w 533400"/>
              <a:gd name="connsiteY56" fmla="*/ 94129 h 533400"/>
              <a:gd name="connsiteX57" fmla="*/ 94129 w 533400"/>
              <a:gd name="connsiteY57" fmla="*/ 94129 h 533400"/>
              <a:gd name="connsiteX58" fmla="*/ 125506 w 533400"/>
              <a:gd name="connsiteY58" fmla="*/ 31376 h 533400"/>
              <a:gd name="connsiteX59" fmla="*/ 125506 w 533400"/>
              <a:gd name="connsiteY59" fmla="*/ 62753 h 533400"/>
              <a:gd name="connsiteX60" fmla="*/ 313765 w 533400"/>
              <a:gd name="connsiteY60" fmla="*/ 62753 h 533400"/>
              <a:gd name="connsiteX61" fmla="*/ 313765 w 533400"/>
              <a:gd name="connsiteY61" fmla="*/ 31376 h 533400"/>
              <a:gd name="connsiteX62" fmla="*/ 94129 w 533400"/>
              <a:gd name="connsiteY62" fmla="*/ 0 h 533400"/>
              <a:gd name="connsiteX63" fmla="*/ 345141 w 533400"/>
              <a:gd name="connsiteY63" fmla="*/ 0 h 533400"/>
              <a:gd name="connsiteX64" fmla="*/ 345141 w 533400"/>
              <a:gd name="connsiteY64" fmla="*/ 62753 h 533400"/>
              <a:gd name="connsiteX65" fmla="*/ 439271 w 533400"/>
              <a:gd name="connsiteY65" fmla="*/ 62753 h 533400"/>
              <a:gd name="connsiteX66" fmla="*/ 439271 w 533400"/>
              <a:gd name="connsiteY66" fmla="*/ 188259 h 533400"/>
              <a:gd name="connsiteX67" fmla="*/ 407894 w 533400"/>
              <a:gd name="connsiteY67" fmla="*/ 188259 h 533400"/>
              <a:gd name="connsiteX68" fmla="*/ 407894 w 533400"/>
              <a:gd name="connsiteY68" fmla="*/ 282388 h 533400"/>
              <a:gd name="connsiteX69" fmla="*/ 533400 w 533400"/>
              <a:gd name="connsiteY69" fmla="*/ 407894 h 533400"/>
              <a:gd name="connsiteX70" fmla="*/ 407894 w 533400"/>
              <a:gd name="connsiteY70" fmla="*/ 533400 h 533400"/>
              <a:gd name="connsiteX71" fmla="*/ 282388 w 533400"/>
              <a:gd name="connsiteY71" fmla="*/ 407894 h 533400"/>
              <a:gd name="connsiteX72" fmla="*/ 286359 w 533400"/>
              <a:gd name="connsiteY72" fmla="*/ 376518 h 533400"/>
              <a:gd name="connsiteX73" fmla="*/ 31376 w 533400"/>
              <a:gd name="connsiteY73" fmla="*/ 376518 h 533400"/>
              <a:gd name="connsiteX74" fmla="*/ 31376 w 533400"/>
              <a:gd name="connsiteY74" fmla="*/ 188259 h 533400"/>
              <a:gd name="connsiteX75" fmla="*/ 0 w 533400"/>
              <a:gd name="connsiteY75" fmla="*/ 188259 h 533400"/>
              <a:gd name="connsiteX76" fmla="*/ 0 w 533400"/>
              <a:gd name="connsiteY76" fmla="*/ 62753 h 533400"/>
              <a:gd name="connsiteX77" fmla="*/ 94129 w 533400"/>
              <a:gd name="connsiteY77" fmla="*/ 627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33400" h="533400">
                <a:moveTo>
                  <a:pt x="156882" y="486335"/>
                </a:moveTo>
                <a:lnTo>
                  <a:pt x="266700" y="486335"/>
                </a:lnTo>
                <a:lnTo>
                  <a:pt x="266700" y="517711"/>
                </a:lnTo>
                <a:lnTo>
                  <a:pt x="156882" y="517711"/>
                </a:lnTo>
                <a:close/>
                <a:moveTo>
                  <a:pt x="141194" y="423582"/>
                </a:moveTo>
                <a:lnTo>
                  <a:pt x="251012" y="423582"/>
                </a:lnTo>
                <a:lnTo>
                  <a:pt x="251012" y="454958"/>
                </a:lnTo>
                <a:lnTo>
                  <a:pt x="141194" y="454958"/>
                </a:lnTo>
                <a:close/>
                <a:moveTo>
                  <a:pt x="423582" y="315079"/>
                </a:moveTo>
                <a:lnTo>
                  <a:pt x="423582" y="392206"/>
                </a:lnTo>
                <a:lnTo>
                  <a:pt x="500709" y="392206"/>
                </a:lnTo>
                <a:cubicBezTo>
                  <a:pt x="494077" y="352848"/>
                  <a:pt x="462940" y="321711"/>
                  <a:pt x="423582" y="315079"/>
                </a:cubicBezTo>
                <a:close/>
                <a:moveTo>
                  <a:pt x="392206" y="315079"/>
                </a:moveTo>
                <a:cubicBezTo>
                  <a:pt x="347744" y="322571"/>
                  <a:pt x="313765" y="361336"/>
                  <a:pt x="313765" y="407894"/>
                </a:cubicBezTo>
                <a:cubicBezTo>
                  <a:pt x="313765" y="459797"/>
                  <a:pt x="355991" y="502024"/>
                  <a:pt x="407894" y="502024"/>
                </a:cubicBezTo>
                <a:cubicBezTo>
                  <a:pt x="454453" y="502024"/>
                  <a:pt x="493217" y="468044"/>
                  <a:pt x="500709" y="423582"/>
                </a:cubicBezTo>
                <a:lnTo>
                  <a:pt x="392206" y="423582"/>
                </a:lnTo>
                <a:close/>
                <a:moveTo>
                  <a:pt x="62753" y="313765"/>
                </a:moveTo>
                <a:lnTo>
                  <a:pt x="62753" y="345141"/>
                </a:lnTo>
                <a:lnTo>
                  <a:pt x="94129" y="345141"/>
                </a:lnTo>
                <a:lnTo>
                  <a:pt x="94129" y="313765"/>
                </a:lnTo>
                <a:close/>
                <a:moveTo>
                  <a:pt x="62753" y="188259"/>
                </a:moveTo>
                <a:lnTo>
                  <a:pt x="62753" y="282388"/>
                </a:lnTo>
                <a:lnTo>
                  <a:pt x="125506" y="282388"/>
                </a:lnTo>
                <a:lnTo>
                  <a:pt x="125506" y="345141"/>
                </a:lnTo>
                <a:lnTo>
                  <a:pt x="299236" y="345141"/>
                </a:lnTo>
                <a:cubicBezTo>
                  <a:pt x="315892" y="316413"/>
                  <a:pt x="343608" y="294861"/>
                  <a:pt x="376518" y="286359"/>
                </a:cubicBezTo>
                <a:lnTo>
                  <a:pt x="376518" y="188259"/>
                </a:lnTo>
                <a:lnTo>
                  <a:pt x="345141" y="188259"/>
                </a:lnTo>
                <a:lnTo>
                  <a:pt x="345141" y="219635"/>
                </a:lnTo>
                <a:lnTo>
                  <a:pt x="251012" y="219635"/>
                </a:lnTo>
                <a:lnTo>
                  <a:pt x="251012" y="188259"/>
                </a:lnTo>
                <a:lnTo>
                  <a:pt x="188259" y="188259"/>
                </a:lnTo>
                <a:lnTo>
                  <a:pt x="188259" y="219635"/>
                </a:lnTo>
                <a:lnTo>
                  <a:pt x="94129" y="219635"/>
                </a:lnTo>
                <a:lnTo>
                  <a:pt x="94129" y="188259"/>
                </a:lnTo>
                <a:close/>
                <a:moveTo>
                  <a:pt x="282388" y="156882"/>
                </a:moveTo>
                <a:lnTo>
                  <a:pt x="282388" y="188259"/>
                </a:lnTo>
                <a:lnTo>
                  <a:pt x="313765" y="188259"/>
                </a:lnTo>
                <a:lnTo>
                  <a:pt x="313765" y="156882"/>
                </a:lnTo>
                <a:close/>
                <a:moveTo>
                  <a:pt x="125506" y="156882"/>
                </a:moveTo>
                <a:lnTo>
                  <a:pt x="125506" y="188259"/>
                </a:lnTo>
                <a:lnTo>
                  <a:pt x="156882" y="188259"/>
                </a:lnTo>
                <a:lnTo>
                  <a:pt x="156882" y="156882"/>
                </a:lnTo>
                <a:close/>
                <a:moveTo>
                  <a:pt x="31376" y="94129"/>
                </a:moveTo>
                <a:lnTo>
                  <a:pt x="31376" y="156882"/>
                </a:lnTo>
                <a:lnTo>
                  <a:pt x="94129" y="156882"/>
                </a:lnTo>
                <a:lnTo>
                  <a:pt x="94129" y="125506"/>
                </a:lnTo>
                <a:lnTo>
                  <a:pt x="188259" y="125506"/>
                </a:lnTo>
                <a:lnTo>
                  <a:pt x="188259" y="156882"/>
                </a:lnTo>
                <a:lnTo>
                  <a:pt x="251012" y="156882"/>
                </a:lnTo>
                <a:lnTo>
                  <a:pt x="251012" y="125506"/>
                </a:lnTo>
                <a:lnTo>
                  <a:pt x="345141" y="125506"/>
                </a:lnTo>
                <a:lnTo>
                  <a:pt x="345141" y="156882"/>
                </a:lnTo>
                <a:lnTo>
                  <a:pt x="407894" y="156882"/>
                </a:lnTo>
                <a:lnTo>
                  <a:pt x="407894" y="94129"/>
                </a:lnTo>
                <a:lnTo>
                  <a:pt x="345141" y="94129"/>
                </a:lnTo>
                <a:lnTo>
                  <a:pt x="94129" y="94129"/>
                </a:lnTo>
                <a:close/>
                <a:moveTo>
                  <a:pt x="125506" y="31376"/>
                </a:moveTo>
                <a:lnTo>
                  <a:pt x="125506" y="62753"/>
                </a:lnTo>
                <a:lnTo>
                  <a:pt x="313765" y="62753"/>
                </a:lnTo>
                <a:lnTo>
                  <a:pt x="313765" y="31376"/>
                </a:lnTo>
                <a:close/>
                <a:moveTo>
                  <a:pt x="94129" y="0"/>
                </a:moveTo>
                <a:lnTo>
                  <a:pt x="345141" y="0"/>
                </a:lnTo>
                <a:lnTo>
                  <a:pt x="345141" y="62753"/>
                </a:lnTo>
                <a:lnTo>
                  <a:pt x="439271" y="62753"/>
                </a:lnTo>
                <a:lnTo>
                  <a:pt x="439271" y="188259"/>
                </a:lnTo>
                <a:lnTo>
                  <a:pt x="407894" y="188259"/>
                </a:lnTo>
                <a:lnTo>
                  <a:pt x="407894" y="282388"/>
                </a:lnTo>
                <a:cubicBezTo>
                  <a:pt x="477098" y="282388"/>
                  <a:pt x="533400" y="338690"/>
                  <a:pt x="533400" y="407894"/>
                </a:cubicBezTo>
                <a:cubicBezTo>
                  <a:pt x="533400" y="477098"/>
                  <a:pt x="477098" y="533400"/>
                  <a:pt x="407894" y="533400"/>
                </a:cubicBezTo>
                <a:cubicBezTo>
                  <a:pt x="338690" y="533400"/>
                  <a:pt x="282388" y="477098"/>
                  <a:pt x="282388" y="407894"/>
                </a:cubicBezTo>
                <a:cubicBezTo>
                  <a:pt x="282388" y="397064"/>
                  <a:pt x="283768" y="386550"/>
                  <a:pt x="286359" y="376518"/>
                </a:cubicBezTo>
                <a:lnTo>
                  <a:pt x="31376" y="376518"/>
                </a:lnTo>
                <a:lnTo>
                  <a:pt x="31376" y="188259"/>
                </a:lnTo>
                <a:lnTo>
                  <a:pt x="0" y="188259"/>
                </a:lnTo>
                <a:lnTo>
                  <a:pt x="0" y="62753"/>
                </a:lnTo>
                <a:lnTo>
                  <a:pt x="94129" y="62753"/>
                </a:lnTo>
                <a:close/>
              </a:path>
            </a:pathLst>
          </a:custGeom>
          <a:solidFill>
            <a:schemeClr val="tx1"/>
          </a:solidFill>
          <a:ln w="1046" cap="flat">
            <a:noFill/>
            <a:prstDash val="solid"/>
            <a:miter/>
          </a:ln>
        </p:spPr>
        <p:txBody>
          <a:bodyPr rtlCol="0" anchor="ctr"/>
          <a:lstStyle/>
          <a:p>
            <a:endParaRPr lang="en-IN" dirty="0"/>
          </a:p>
        </p:txBody>
      </p:sp>
      <p:sp>
        <p:nvSpPr>
          <p:cNvPr id="76" name="Freeform: Shape 75">
            <a:extLst>
              <a:ext uri="{FF2B5EF4-FFF2-40B4-BE49-F238E27FC236}">
                <a16:creationId xmlns:a16="http://schemas.microsoft.com/office/drawing/2014/main" id="{A85294C7-79A9-4032-9A14-22D248F8B74D}"/>
              </a:ext>
            </a:extLst>
          </p:cNvPr>
          <p:cNvSpPr>
            <a:spLocks noChangeAspect="1"/>
          </p:cNvSpPr>
          <p:nvPr/>
        </p:nvSpPr>
        <p:spPr>
          <a:xfrm>
            <a:off x="4529529" y="4674972"/>
            <a:ext cx="558908" cy="593841"/>
          </a:xfrm>
          <a:custGeom>
            <a:avLst/>
            <a:gdLst>
              <a:gd name="connsiteX0" fmla="*/ 189574 w 502024"/>
              <a:gd name="connsiteY0" fmla="*/ 329453 h 533400"/>
              <a:gd name="connsiteX1" fmla="*/ 266701 w 502024"/>
              <a:gd name="connsiteY1" fmla="*/ 406580 h 533400"/>
              <a:gd name="connsiteX2" fmla="*/ 266701 w 502024"/>
              <a:gd name="connsiteY2" fmla="*/ 374532 h 533400"/>
              <a:gd name="connsiteX3" fmla="*/ 221622 w 502024"/>
              <a:gd name="connsiteY3" fmla="*/ 329453 h 533400"/>
              <a:gd name="connsiteX4" fmla="*/ 343156 w 502024"/>
              <a:gd name="connsiteY4" fmla="*/ 329452 h 533400"/>
              <a:gd name="connsiteX5" fmla="*/ 298077 w 502024"/>
              <a:gd name="connsiteY5" fmla="*/ 374531 h 533400"/>
              <a:gd name="connsiteX6" fmla="*/ 298077 w 502024"/>
              <a:gd name="connsiteY6" fmla="*/ 406579 h 533400"/>
              <a:gd name="connsiteX7" fmla="*/ 375204 w 502024"/>
              <a:gd name="connsiteY7" fmla="*/ 329452 h 533400"/>
              <a:gd name="connsiteX8" fmla="*/ 282388 w 502024"/>
              <a:gd name="connsiteY8" fmla="*/ 282388 h 533400"/>
              <a:gd name="connsiteX9" fmla="*/ 251012 w 502024"/>
              <a:gd name="connsiteY9" fmla="*/ 313764 h 533400"/>
              <a:gd name="connsiteX10" fmla="*/ 282388 w 502024"/>
              <a:gd name="connsiteY10" fmla="*/ 345141 h 533400"/>
              <a:gd name="connsiteX11" fmla="*/ 313765 w 502024"/>
              <a:gd name="connsiteY11" fmla="*/ 313764 h 533400"/>
              <a:gd name="connsiteX12" fmla="*/ 282388 w 502024"/>
              <a:gd name="connsiteY12" fmla="*/ 282388 h 533400"/>
              <a:gd name="connsiteX13" fmla="*/ 266700 w 502024"/>
              <a:gd name="connsiteY13" fmla="*/ 220950 h 533400"/>
              <a:gd name="connsiteX14" fmla="*/ 189573 w 502024"/>
              <a:gd name="connsiteY14" fmla="*/ 298077 h 533400"/>
              <a:gd name="connsiteX15" fmla="*/ 221620 w 502024"/>
              <a:gd name="connsiteY15" fmla="*/ 298077 h 533400"/>
              <a:gd name="connsiteX16" fmla="*/ 266700 w 502024"/>
              <a:gd name="connsiteY16" fmla="*/ 252998 h 533400"/>
              <a:gd name="connsiteX17" fmla="*/ 298076 w 502024"/>
              <a:gd name="connsiteY17" fmla="*/ 220949 h 533400"/>
              <a:gd name="connsiteX18" fmla="*/ 298076 w 502024"/>
              <a:gd name="connsiteY18" fmla="*/ 252996 h 533400"/>
              <a:gd name="connsiteX19" fmla="*/ 343155 w 502024"/>
              <a:gd name="connsiteY19" fmla="*/ 298076 h 533400"/>
              <a:gd name="connsiteX20" fmla="*/ 375203 w 502024"/>
              <a:gd name="connsiteY20" fmla="*/ 298076 h 533400"/>
              <a:gd name="connsiteX21" fmla="*/ 298076 w 502024"/>
              <a:gd name="connsiteY21" fmla="*/ 220949 h 533400"/>
              <a:gd name="connsiteX22" fmla="*/ 266700 w 502024"/>
              <a:gd name="connsiteY22" fmla="*/ 156882 h 533400"/>
              <a:gd name="connsiteX23" fmla="*/ 298077 w 502024"/>
              <a:gd name="connsiteY23" fmla="*/ 156882 h 533400"/>
              <a:gd name="connsiteX24" fmla="*/ 298077 w 502024"/>
              <a:gd name="connsiteY24" fmla="*/ 189237 h 533400"/>
              <a:gd name="connsiteX25" fmla="*/ 406916 w 502024"/>
              <a:gd name="connsiteY25" fmla="*/ 298076 h 533400"/>
              <a:gd name="connsiteX26" fmla="*/ 439271 w 502024"/>
              <a:gd name="connsiteY26" fmla="*/ 298076 h 533400"/>
              <a:gd name="connsiteX27" fmla="*/ 439271 w 502024"/>
              <a:gd name="connsiteY27" fmla="*/ 329453 h 533400"/>
              <a:gd name="connsiteX28" fmla="*/ 406916 w 502024"/>
              <a:gd name="connsiteY28" fmla="*/ 329453 h 533400"/>
              <a:gd name="connsiteX29" fmla="*/ 298077 w 502024"/>
              <a:gd name="connsiteY29" fmla="*/ 438292 h 533400"/>
              <a:gd name="connsiteX30" fmla="*/ 298077 w 502024"/>
              <a:gd name="connsiteY30" fmla="*/ 470647 h 533400"/>
              <a:gd name="connsiteX31" fmla="*/ 266700 w 502024"/>
              <a:gd name="connsiteY31" fmla="*/ 470647 h 533400"/>
              <a:gd name="connsiteX32" fmla="*/ 266700 w 502024"/>
              <a:gd name="connsiteY32" fmla="*/ 438292 h 533400"/>
              <a:gd name="connsiteX33" fmla="*/ 157861 w 502024"/>
              <a:gd name="connsiteY33" fmla="*/ 329453 h 533400"/>
              <a:gd name="connsiteX34" fmla="*/ 125506 w 502024"/>
              <a:gd name="connsiteY34" fmla="*/ 329453 h 533400"/>
              <a:gd name="connsiteX35" fmla="*/ 125506 w 502024"/>
              <a:gd name="connsiteY35" fmla="*/ 298076 h 533400"/>
              <a:gd name="connsiteX36" fmla="*/ 157861 w 502024"/>
              <a:gd name="connsiteY36" fmla="*/ 298076 h 533400"/>
              <a:gd name="connsiteX37" fmla="*/ 266700 w 502024"/>
              <a:gd name="connsiteY37" fmla="*/ 189237 h 533400"/>
              <a:gd name="connsiteX38" fmla="*/ 31376 w 502024"/>
              <a:gd name="connsiteY38" fmla="*/ 94129 h 533400"/>
              <a:gd name="connsiteX39" fmla="*/ 31376 w 502024"/>
              <a:gd name="connsiteY39" fmla="*/ 502024 h 533400"/>
              <a:gd name="connsiteX40" fmla="*/ 62753 w 502024"/>
              <a:gd name="connsiteY40" fmla="*/ 502024 h 533400"/>
              <a:gd name="connsiteX41" fmla="*/ 62753 w 502024"/>
              <a:gd name="connsiteY41" fmla="*/ 94129 h 533400"/>
              <a:gd name="connsiteX42" fmla="*/ 125506 w 502024"/>
              <a:gd name="connsiteY42" fmla="*/ 78441 h 533400"/>
              <a:gd name="connsiteX43" fmla="*/ 282388 w 502024"/>
              <a:gd name="connsiteY43" fmla="*/ 78441 h 533400"/>
              <a:gd name="connsiteX44" fmla="*/ 282388 w 502024"/>
              <a:gd name="connsiteY44" fmla="*/ 109817 h 533400"/>
              <a:gd name="connsiteX45" fmla="*/ 125506 w 502024"/>
              <a:gd name="connsiteY45" fmla="*/ 109817 h 533400"/>
              <a:gd name="connsiteX46" fmla="*/ 376518 w 502024"/>
              <a:gd name="connsiteY46" fmla="*/ 50262 h 533400"/>
              <a:gd name="connsiteX47" fmla="*/ 376518 w 502024"/>
              <a:gd name="connsiteY47" fmla="*/ 109818 h 533400"/>
              <a:gd name="connsiteX48" fmla="*/ 444582 w 502024"/>
              <a:gd name="connsiteY48" fmla="*/ 109818 h 533400"/>
              <a:gd name="connsiteX49" fmla="*/ 94129 w 502024"/>
              <a:gd name="connsiteY49" fmla="*/ 31376 h 533400"/>
              <a:gd name="connsiteX50" fmla="*/ 94129 w 502024"/>
              <a:gd name="connsiteY50" fmla="*/ 502024 h 533400"/>
              <a:gd name="connsiteX51" fmla="*/ 470647 w 502024"/>
              <a:gd name="connsiteY51" fmla="*/ 502024 h 533400"/>
              <a:gd name="connsiteX52" fmla="*/ 470647 w 502024"/>
              <a:gd name="connsiteY52" fmla="*/ 141194 h 533400"/>
              <a:gd name="connsiteX53" fmla="*/ 345141 w 502024"/>
              <a:gd name="connsiteY53" fmla="*/ 141194 h 533400"/>
              <a:gd name="connsiteX54" fmla="*/ 345141 w 502024"/>
              <a:gd name="connsiteY54" fmla="*/ 31376 h 533400"/>
              <a:gd name="connsiteX55" fmla="*/ 62753 w 502024"/>
              <a:gd name="connsiteY55" fmla="*/ 0 h 533400"/>
              <a:gd name="connsiteX56" fmla="*/ 366724 w 502024"/>
              <a:gd name="connsiteY56" fmla="*/ 0 h 533400"/>
              <a:gd name="connsiteX57" fmla="*/ 502024 w 502024"/>
              <a:gd name="connsiteY57" fmla="*/ 118387 h 533400"/>
              <a:gd name="connsiteX58" fmla="*/ 502024 w 502024"/>
              <a:gd name="connsiteY58" fmla="*/ 533400 h 533400"/>
              <a:gd name="connsiteX59" fmla="*/ 0 w 502024"/>
              <a:gd name="connsiteY59" fmla="*/ 533400 h 533400"/>
              <a:gd name="connsiteX60" fmla="*/ 0 w 502024"/>
              <a:gd name="connsiteY60" fmla="*/ 62753 h 533400"/>
              <a:gd name="connsiteX61" fmla="*/ 62753 w 502024"/>
              <a:gd name="connsiteY61" fmla="*/ 627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2024" h="533400">
                <a:moveTo>
                  <a:pt x="189574" y="329453"/>
                </a:moveTo>
                <a:cubicBezTo>
                  <a:pt x="196206" y="368810"/>
                  <a:pt x="227343" y="399947"/>
                  <a:pt x="266701" y="406580"/>
                </a:cubicBezTo>
                <a:lnTo>
                  <a:pt x="266701" y="374532"/>
                </a:lnTo>
                <a:cubicBezTo>
                  <a:pt x="244682" y="368844"/>
                  <a:pt x="227309" y="351473"/>
                  <a:pt x="221622" y="329453"/>
                </a:cubicBezTo>
                <a:close/>
                <a:moveTo>
                  <a:pt x="343156" y="329452"/>
                </a:moveTo>
                <a:cubicBezTo>
                  <a:pt x="337468" y="351472"/>
                  <a:pt x="320096" y="368843"/>
                  <a:pt x="298077" y="374531"/>
                </a:cubicBezTo>
                <a:lnTo>
                  <a:pt x="298077" y="406579"/>
                </a:lnTo>
                <a:cubicBezTo>
                  <a:pt x="337434" y="399947"/>
                  <a:pt x="368571" y="368810"/>
                  <a:pt x="375204" y="329452"/>
                </a:cubicBezTo>
                <a:close/>
                <a:moveTo>
                  <a:pt x="282388" y="282388"/>
                </a:moveTo>
                <a:cubicBezTo>
                  <a:pt x="265087" y="282388"/>
                  <a:pt x="251012" y="296463"/>
                  <a:pt x="251012" y="313764"/>
                </a:cubicBezTo>
                <a:cubicBezTo>
                  <a:pt x="251012" y="331065"/>
                  <a:pt x="265087" y="345141"/>
                  <a:pt x="282388" y="345141"/>
                </a:cubicBezTo>
                <a:cubicBezTo>
                  <a:pt x="299689" y="345141"/>
                  <a:pt x="313765" y="331065"/>
                  <a:pt x="313765" y="313764"/>
                </a:cubicBezTo>
                <a:cubicBezTo>
                  <a:pt x="313765" y="296463"/>
                  <a:pt x="299689" y="282388"/>
                  <a:pt x="282388" y="282388"/>
                </a:cubicBezTo>
                <a:close/>
                <a:moveTo>
                  <a:pt x="266700" y="220950"/>
                </a:moveTo>
                <a:cubicBezTo>
                  <a:pt x="227343" y="227582"/>
                  <a:pt x="196206" y="258719"/>
                  <a:pt x="189573" y="298077"/>
                </a:cubicBezTo>
                <a:lnTo>
                  <a:pt x="221620" y="298077"/>
                </a:lnTo>
                <a:cubicBezTo>
                  <a:pt x="227309" y="276057"/>
                  <a:pt x="244681" y="258685"/>
                  <a:pt x="266700" y="252998"/>
                </a:cubicBezTo>
                <a:close/>
                <a:moveTo>
                  <a:pt x="298076" y="220949"/>
                </a:moveTo>
                <a:lnTo>
                  <a:pt x="298076" y="252996"/>
                </a:lnTo>
                <a:cubicBezTo>
                  <a:pt x="320095" y="258685"/>
                  <a:pt x="337467" y="276056"/>
                  <a:pt x="343155" y="298076"/>
                </a:cubicBezTo>
                <a:lnTo>
                  <a:pt x="375203" y="298076"/>
                </a:lnTo>
                <a:cubicBezTo>
                  <a:pt x="368571" y="258719"/>
                  <a:pt x="337434" y="227582"/>
                  <a:pt x="298076" y="220949"/>
                </a:cubicBezTo>
                <a:close/>
                <a:moveTo>
                  <a:pt x="266700" y="156882"/>
                </a:moveTo>
                <a:lnTo>
                  <a:pt x="298077" y="156882"/>
                </a:lnTo>
                <a:lnTo>
                  <a:pt x="298077" y="189237"/>
                </a:lnTo>
                <a:cubicBezTo>
                  <a:pt x="354762" y="196338"/>
                  <a:pt x="399815" y="241390"/>
                  <a:pt x="406916" y="298076"/>
                </a:cubicBezTo>
                <a:lnTo>
                  <a:pt x="439271" y="298076"/>
                </a:lnTo>
                <a:lnTo>
                  <a:pt x="439271" y="329453"/>
                </a:lnTo>
                <a:lnTo>
                  <a:pt x="406916" y="329453"/>
                </a:lnTo>
                <a:cubicBezTo>
                  <a:pt x="399815" y="386139"/>
                  <a:pt x="354762" y="431192"/>
                  <a:pt x="298077" y="438292"/>
                </a:cubicBezTo>
                <a:lnTo>
                  <a:pt x="298077" y="470647"/>
                </a:lnTo>
                <a:lnTo>
                  <a:pt x="266700" y="470647"/>
                </a:lnTo>
                <a:lnTo>
                  <a:pt x="266700" y="438292"/>
                </a:lnTo>
                <a:cubicBezTo>
                  <a:pt x="210014" y="431191"/>
                  <a:pt x="164962" y="386138"/>
                  <a:pt x="157861" y="329453"/>
                </a:cubicBezTo>
                <a:lnTo>
                  <a:pt x="125506" y="329453"/>
                </a:lnTo>
                <a:lnTo>
                  <a:pt x="125506" y="298076"/>
                </a:lnTo>
                <a:lnTo>
                  <a:pt x="157861" y="298076"/>
                </a:lnTo>
                <a:cubicBezTo>
                  <a:pt x="164962" y="241390"/>
                  <a:pt x="210014" y="196338"/>
                  <a:pt x="266700" y="189237"/>
                </a:cubicBezTo>
                <a:close/>
                <a:moveTo>
                  <a:pt x="31376" y="94129"/>
                </a:moveTo>
                <a:lnTo>
                  <a:pt x="31376" y="502024"/>
                </a:lnTo>
                <a:lnTo>
                  <a:pt x="62753" y="502024"/>
                </a:lnTo>
                <a:lnTo>
                  <a:pt x="62753" y="94129"/>
                </a:lnTo>
                <a:close/>
                <a:moveTo>
                  <a:pt x="125506" y="78441"/>
                </a:moveTo>
                <a:lnTo>
                  <a:pt x="282388" y="78441"/>
                </a:lnTo>
                <a:lnTo>
                  <a:pt x="282388" y="109817"/>
                </a:lnTo>
                <a:lnTo>
                  <a:pt x="125506" y="109817"/>
                </a:lnTo>
                <a:close/>
                <a:moveTo>
                  <a:pt x="376518" y="50262"/>
                </a:moveTo>
                <a:lnTo>
                  <a:pt x="376518" y="109818"/>
                </a:lnTo>
                <a:lnTo>
                  <a:pt x="444582" y="109818"/>
                </a:lnTo>
                <a:close/>
                <a:moveTo>
                  <a:pt x="94129" y="31376"/>
                </a:moveTo>
                <a:lnTo>
                  <a:pt x="94129" y="502024"/>
                </a:lnTo>
                <a:lnTo>
                  <a:pt x="470647" y="502024"/>
                </a:lnTo>
                <a:lnTo>
                  <a:pt x="470647" y="141194"/>
                </a:lnTo>
                <a:lnTo>
                  <a:pt x="345141" y="141194"/>
                </a:lnTo>
                <a:lnTo>
                  <a:pt x="345141" y="31376"/>
                </a:lnTo>
                <a:close/>
                <a:moveTo>
                  <a:pt x="62753" y="0"/>
                </a:moveTo>
                <a:lnTo>
                  <a:pt x="366724" y="0"/>
                </a:lnTo>
                <a:lnTo>
                  <a:pt x="502024" y="118387"/>
                </a:lnTo>
                <a:lnTo>
                  <a:pt x="502024" y="533400"/>
                </a:lnTo>
                <a:lnTo>
                  <a:pt x="0" y="533400"/>
                </a:lnTo>
                <a:lnTo>
                  <a:pt x="0" y="62753"/>
                </a:lnTo>
                <a:lnTo>
                  <a:pt x="62753" y="62753"/>
                </a:lnTo>
                <a:close/>
              </a:path>
            </a:pathLst>
          </a:custGeom>
          <a:solidFill>
            <a:schemeClr val="tx1"/>
          </a:solidFill>
          <a:ln w="1046" cap="flat">
            <a:noFill/>
            <a:prstDash val="solid"/>
            <a:miter/>
          </a:ln>
        </p:spPr>
        <p:txBody>
          <a:bodyPr rtlCol="0" anchor="ctr"/>
          <a:lstStyle/>
          <a:p>
            <a:endParaRPr lang="en-IN"/>
          </a:p>
        </p:txBody>
      </p:sp>
      <p:sp>
        <p:nvSpPr>
          <p:cNvPr id="77" name="Graphic 141">
            <a:extLst>
              <a:ext uri="{FF2B5EF4-FFF2-40B4-BE49-F238E27FC236}">
                <a16:creationId xmlns:a16="http://schemas.microsoft.com/office/drawing/2014/main" id="{14E0A462-08C3-401A-8CC4-25E504EE46B0}"/>
              </a:ext>
            </a:extLst>
          </p:cNvPr>
          <p:cNvSpPr>
            <a:spLocks noChangeAspect="1"/>
          </p:cNvSpPr>
          <p:nvPr/>
        </p:nvSpPr>
        <p:spPr>
          <a:xfrm>
            <a:off x="5181481" y="5702473"/>
            <a:ext cx="536820" cy="651858"/>
          </a:xfrm>
          <a:custGeom>
            <a:avLst/>
            <a:gdLst>
              <a:gd name="connsiteX0" fmla="*/ 407840 w 439270"/>
              <a:gd name="connsiteY0" fmla="*/ 219635 h 533400"/>
              <a:gd name="connsiteX1" fmla="*/ 439271 w 439270"/>
              <a:gd name="connsiteY1" fmla="*/ 156882 h 533400"/>
              <a:gd name="connsiteX2" fmla="*/ 360829 w 439270"/>
              <a:gd name="connsiteY2" fmla="*/ 78441 h 533400"/>
              <a:gd name="connsiteX3" fmla="*/ 282388 w 439270"/>
              <a:gd name="connsiteY3" fmla="*/ 0 h 533400"/>
              <a:gd name="connsiteX4" fmla="*/ 219635 w 439270"/>
              <a:gd name="connsiteY4" fmla="*/ 31431 h 533400"/>
              <a:gd name="connsiteX5" fmla="*/ 156882 w 439270"/>
              <a:gd name="connsiteY5" fmla="*/ 0 h 533400"/>
              <a:gd name="connsiteX6" fmla="*/ 78441 w 439270"/>
              <a:gd name="connsiteY6" fmla="*/ 78441 h 533400"/>
              <a:gd name="connsiteX7" fmla="*/ 0 w 439270"/>
              <a:gd name="connsiteY7" fmla="*/ 156882 h 533400"/>
              <a:gd name="connsiteX8" fmla="*/ 31431 w 439270"/>
              <a:gd name="connsiteY8" fmla="*/ 219635 h 533400"/>
              <a:gd name="connsiteX9" fmla="*/ 0 w 439270"/>
              <a:gd name="connsiteY9" fmla="*/ 282388 h 533400"/>
              <a:gd name="connsiteX10" fmla="*/ 78441 w 439270"/>
              <a:gd name="connsiteY10" fmla="*/ 360829 h 533400"/>
              <a:gd name="connsiteX11" fmla="*/ 82972 w 439270"/>
              <a:gd name="connsiteY11" fmla="*/ 360829 h 533400"/>
              <a:gd name="connsiteX12" fmla="*/ 90223 w 439270"/>
              <a:gd name="connsiteY12" fmla="*/ 379804 h 533400"/>
              <a:gd name="connsiteX13" fmla="*/ 125506 w 439270"/>
              <a:gd name="connsiteY13" fmla="*/ 406149 h 533400"/>
              <a:gd name="connsiteX14" fmla="*/ 125506 w 439270"/>
              <a:gd name="connsiteY14" fmla="*/ 470647 h 533400"/>
              <a:gd name="connsiteX15" fmla="*/ 156882 w 439270"/>
              <a:gd name="connsiteY15" fmla="*/ 470647 h 533400"/>
              <a:gd name="connsiteX16" fmla="*/ 156882 w 439270"/>
              <a:gd name="connsiteY16" fmla="*/ 533400 h 533400"/>
              <a:gd name="connsiteX17" fmla="*/ 282388 w 439270"/>
              <a:gd name="connsiteY17" fmla="*/ 533400 h 533400"/>
              <a:gd name="connsiteX18" fmla="*/ 282388 w 439270"/>
              <a:gd name="connsiteY18" fmla="*/ 470647 h 533400"/>
              <a:gd name="connsiteX19" fmla="*/ 313765 w 439270"/>
              <a:gd name="connsiteY19" fmla="*/ 470647 h 533400"/>
              <a:gd name="connsiteX20" fmla="*/ 313765 w 439270"/>
              <a:gd name="connsiteY20" fmla="*/ 404270 h 533400"/>
              <a:gd name="connsiteX21" fmla="*/ 347195 w 439270"/>
              <a:gd name="connsiteY21" fmla="*/ 377644 h 533400"/>
              <a:gd name="connsiteX22" fmla="*/ 351721 w 439270"/>
              <a:gd name="connsiteY22" fmla="*/ 369205 h 533400"/>
              <a:gd name="connsiteX23" fmla="*/ 365941 w 439270"/>
              <a:gd name="connsiteY23" fmla="*/ 360644 h 533400"/>
              <a:gd name="connsiteX24" fmla="*/ 439271 w 439270"/>
              <a:gd name="connsiteY24" fmla="*/ 282388 h 533400"/>
              <a:gd name="connsiteX25" fmla="*/ 407840 w 439270"/>
              <a:gd name="connsiteY25" fmla="*/ 219635 h 533400"/>
              <a:gd name="connsiteX26" fmla="*/ 117164 w 439270"/>
              <a:gd name="connsiteY26" fmla="*/ 363720 h 533400"/>
              <a:gd name="connsiteX27" fmla="*/ 116018 w 439270"/>
              <a:gd name="connsiteY27" fmla="*/ 337623 h 533400"/>
              <a:gd name="connsiteX28" fmla="*/ 139606 w 439270"/>
              <a:gd name="connsiteY28" fmla="*/ 289267 h 533400"/>
              <a:gd name="connsiteX29" fmla="*/ 111406 w 439270"/>
              <a:gd name="connsiteY29" fmla="*/ 275512 h 533400"/>
              <a:gd name="connsiteX30" fmla="*/ 87818 w 439270"/>
              <a:gd name="connsiteY30" fmla="*/ 323868 h 533400"/>
              <a:gd name="connsiteX31" fmla="*/ 85466 w 439270"/>
              <a:gd name="connsiteY31" fmla="*/ 329454 h 533400"/>
              <a:gd name="connsiteX32" fmla="*/ 78441 w 439270"/>
              <a:gd name="connsiteY32" fmla="*/ 329454 h 533400"/>
              <a:gd name="connsiteX33" fmla="*/ 31376 w 439270"/>
              <a:gd name="connsiteY33" fmla="*/ 282389 h 533400"/>
              <a:gd name="connsiteX34" fmla="*/ 78441 w 439270"/>
              <a:gd name="connsiteY34" fmla="*/ 235325 h 533400"/>
              <a:gd name="connsiteX35" fmla="*/ 78441 w 439270"/>
              <a:gd name="connsiteY35" fmla="*/ 203948 h 533400"/>
              <a:gd name="connsiteX36" fmla="*/ 31376 w 439270"/>
              <a:gd name="connsiteY36" fmla="*/ 156883 h 533400"/>
              <a:gd name="connsiteX37" fmla="*/ 78441 w 439270"/>
              <a:gd name="connsiteY37" fmla="*/ 109819 h 533400"/>
              <a:gd name="connsiteX38" fmla="*/ 78441 w 439270"/>
              <a:gd name="connsiteY38" fmla="*/ 141195 h 533400"/>
              <a:gd name="connsiteX39" fmla="*/ 109818 w 439270"/>
              <a:gd name="connsiteY39" fmla="*/ 141195 h 533400"/>
              <a:gd name="connsiteX40" fmla="*/ 109818 w 439270"/>
              <a:gd name="connsiteY40" fmla="*/ 78441 h 533400"/>
              <a:gd name="connsiteX41" fmla="*/ 156882 w 439270"/>
              <a:gd name="connsiteY41" fmla="*/ 31376 h 533400"/>
              <a:gd name="connsiteX42" fmla="*/ 203947 w 439270"/>
              <a:gd name="connsiteY42" fmla="*/ 78441 h 533400"/>
              <a:gd name="connsiteX43" fmla="*/ 203947 w 439270"/>
              <a:gd name="connsiteY43" fmla="*/ 376518 h 533400"/>
              <a:gd name="connsiteX44" fmla="*/ 139625 w 439270"/>
              <a:gd name="connsiteY44" fmla="*/ 376518 h 533400"/>
              <a:gd name="connsiteX45" fmla="*/ 138386 w 439270"/>
              <a:gd name="connsiteY45" fmla="*/ 376494 h 533400"/>
              <a:gd name="connsiteX46" fmla="*/ 117164 w 439270"/>
              <a:gd name="connsiteY46" fmla="*/ 363720 h 533400"/>
              <a:gd name="connsiteX47" fmla="*/ 251012 w 439270"/>
              <a:gd name="connsiteY47" fmla="*/ 502024 h 533400"/>
              <a:gd name="connsiteX48" fmla="*/ 188259 w 439270"/>
              <a:gd name="connsiteY48" fmla="*/ 502024 h 533400"/>
              <a:gd name="connsiteX49" fmla="*/ 188259 w 439270"/>
              <a:gd name="connsiteY49" fmla="*/ 470647 h 533400"/>
              <a:gd name="connsiteX50" fmla="*/ 251012 w 439270"/>
              <a:gd name="connsiteY50" fmla="*/ 470647 h 533400"/>
              <a:gd name="connsiteX51" fmla="*/ 282388 w 439270"/>
              <a:gd name="connsiteY51" fmla="*/ 439271 h 533400"/>
              <a:gd name="connsiteX52" fmla="*/ 156882 w 439270"/>
              <a:gd name="connsiteY52" fmla="*/ 439271 h 533400"/>
              <a:gd name="connsiteX53" fmla="*/ 156882 w 439270"/>
              <a:gd name="connsiteY53" fmla="*/ 407894 h 533400"/>
              <a:gd name="connsiteX54" fmla="*/ 282388 w 439270"/>
              <a:gd name="connsiteY54" fmla="*/ 407894 h 533400"/>
              <a:gd name="connsiteX55" fmla="*/ 360829 w 439270"/>
              <a:gd name="connsiteY55" fmla="*/ 329453 h 533400"/>
              <a:gd name="connsiteX56" fmla="*/ 360410 w 439270"/>
              <a:gd name="connsiteY56" fmla="*/ 329453 h 533400"/>
              <a:gd name="connsiteX57" fmla="*/ 327205 w 439270"/>
              <a:gd name="connsiteY57" fmla="*/ 274297 h 533400"/>
              <a:gd name="connsiteX58" fmla="*/ 300325 w 439270"/>
              <a:gd name="connsiteY58" fmla="*/ 290480 h 533400"/>
              <a:gd name="connsiteX59" fmla="*/ 323609 w 439270"/>
              <a:gd name="connsiteY59" fmla="*/ 329156 h 533400"/>
              <a:gd name="connsiteX60" fmla="*/ 320693 w 439270"/>
              <a:gd name="connsiteY60" fmla="*/ 360852 h 533400"/>
              <a:gd name="connsiteX61" fmla="*/ 293610 w 439270"/>
              <a:gd name="connsiteY61" fmla="*/ 376498 h 533400"/>
              <a:gd name="connsiteX62" fmla="*/ 292325 w 439270"/>
              <a:gd name="connsiteY62" fmla="*/ 376520 h 533400"/>
              <a:gd name="connsiteX63" fmla="*/ 235324 w 439270"/>
              <a:gd name="connsiteY63" fmla="*/ 376520 h 533400"/>
              <a:gd name="connsiteX64" fmla="*/ 235324 w 439270"/>
              <a:gd name="connsiteY64" fmla="*/ 78441 h 533400"/>
              <a:gd name="connsiteX65" fmla="*/ 282388 w 439270"/>
              <a:gd name="connsiteY65" fmla="*/ 31376 h 533400"/>
              <a:gd name="connsiteX66" fmla="*/ 329453 w 439270"/>
              <a:gd name="connsiteY66" fmla="*/ 78441 h 533400"/>
              <a:gd name="connsiteX67" fmla="*/ 329453 w 439270"/>
              <a:gd name="connsiteY67" fmla="*/ 141194 h 533400"/>
              <a:gd name="connsiteX68" fmla="*/ 360829 w 439270"/>
              <a:gd name="connsiteY68" fmla="*/ 141194 h 533400"/>
              <a:gd name="connsiteX69" fmla="*/ 360829 w 439270"/>
              <a:gd name="connsiteY69" fmla="*/ 109818 h 533400"/>
              <a:gd name="connsiteX70" fmla="*/ 407894 w 439270"/>
              <a:gd name="connsiteY70" fmla="*/ 156882 h 533400"/>
              <a:gd name="connsiteX71" fmla="*/ 360829 w 439270"/>
              <a:gd name="connsiteY71" fmla="*/ 203947 h 533400"/>
              <a:gd name="connsiteX72" fmla="*/ 360829 w 439270"/>
              <a:gd name="connsiteY72" fmla="*/ 235324 h 533400"/>
              <a:gd name="connsiteX73" fmla="*/ 407894 w 439270"/>
              <a:gd name="connsiteY73" fmla="*/ 282388 h 533400"/>
              <a:gd name="connsiteX74" fmla="*/ 360829 w 439270"/>
              <a:gd name="connsiteY74" fmla="*/ 3294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9270" h="533400">
                <a:moveTo>
                  <a:pt x="407840" y="219635"/>
                </a:moveTo>
                <a:cubicBezTo>
                  <a:pt x="426911" y="205313"/>
                  <a:pt x="439271" y="182515"/>
                  <a:pt x="439271" y="156882"/>
                </a:cubicBezTo>
                <a:cubicBezTo>
                  <a:pt x="439271" y="113630"/>
                  <a:pt x="404082" y="78441"/>
                  <a:pt x="360829" y="78441"/>
                </a:cubicBezTo>
                <a:cubicBezTo>
                  <a:pt x="360829" y="35189"/>
                  <a:pt x="325641" y="0"/>
                  <a:pt x="282388" y="0"/>
                </a:cubicBezTo>
                <a:cubicBezTo>
                  <a:pt x="256756" y="0"/>
                  <a:pt x="233958" y="12360"/>
                  <a:pt x="219635" y="31431"/>
                </a:cubicBezTo>
                <a:cubicBezTo>
                  <a:pt x="205312" y="12360"/>
                  <a:pt x="182515" y="0"/>
                  <a:pt x="156882" y="0"/>
                </a:cubicBezTo>
                <a:cubicBezTo>
                  <a:pt x="113630" y="0"/>
                  <a:pt x="78441" y="35189"/>
                  <a:pt x="78441" y="78441"/>
                </a:cubicBezTo>
                <a:cubicBezTo>
                  <a:pt x="35189" y="78441"/>
                  <a:pt x="0" y="113630"/>
                  <a:pt x="0" y="156882"/>
                </a:cubicBezTo>
                <a:cubicBezTo>
                  <a:pt x="0" y="182515"/>
                  <a:pt x="12360" y="205313"/>
                  <a:pt x="31431" y="219635"/>
                </a:cubicBezTo>
                <a:cubicBezTo>
                  <a:pt x="12360" y="233958"/>
                  <a:pt x="0" y="256756"/>
                  <a:pt x="0" y="282388"/>
                </a:cubicBezTo>
                <a:cubicBezTo>
                  <a:pt x="0" y="325641"/>
                  <a:pt x="35189" y="360829"/>
                  <a:pt x="78441" y="360829"/>
                </a:cubicBezTo>
                <a:lnTo>
                  <a:pt x="82972" y="360829"/>
                </a:lnTo>
                <a:cubicBezTo>
                  <a:pt x="84260" y="367418"/>
                  <a:pt x="86663" y="373841"/>
                  <a:pt x="90223" y="379804"/>
                </a:cubicBezTo>
                <a:cubicBezTo>
                  <a:pt x="98185" y="393141"/>
                  <a:pt x="110907" y="402480"/>
                  <a:pt x="125506" y="406149"/>
                </a:cubicBezTo>
                <a:lnTo>
                  <a:pt x="125506" y="470647"/>
                </a:lnTo>
                <a:lnTo>
                  <a:pt x="156882" y="470647"/>
                </a:lnTo>
                <a:lnTo>
                  <a:pt x="156882" y="533400"/>
                </a:lnTo>
                <a:lnTo>
                  <a:pt x="282388" y="533400"/>
                </a:lnTo>
                <a:lnTo>
                  <a:pt x="282388" y="470647"/>
                </a:lnTo>
                <a:lnTo>
                  <a:pt x="313765" y="470647"/>
                </a:lnTo>
                <a:lnTo>
                  <a:pt x="313765" y="404270"/>
                </a:lnTo>
                <a:cubicBezTo>
                  <a:pt x="327377" y="399502"/>
                  <a:pt x="339225" y="390224"/>
                  <a:pt x="347195" y="377644"/>
                </a:cubicBezTo>
                <a:cubicBezTo>
                  <a:pt x="348920" y="374923"/>
                  <a:pt x="350426" y="372099"/>
                  <a:pt x="351721" y="369205"/>
                </a:cubicBezTo>
                <a:lnTo>
                  <a:pt x="365941" y="360644"/>
                </a:lnTo>
                <a:cubicBezTo>
                  <a:pt x="406818" y="358000"/>
                  <a:pt x="439271" y="323922"/>
                  <a:pt x="439271" y="282388"/>
                </a:cubicBezTo>
                <a:cubicBezTo>
                  <a:pt x="439271" y="256756"/>
                  <a:pt x="426911" y="233958"/>
                  <a:pt x="407840" y="219635"/>
                </a:cubicBezTo>
                <a:close/>
                <a:moveTo>
                  <a:pt x="117164" y="363720"/>
                </a:moveTo>
                <a:cubicBezTo>
                  <a:pt x="112382" y="355711"/>
                  <a:pt x="111953" y="345955"/>
                  <a:pt x="116018" y="337623"/>
                </a:cubicBezTo>
                <a:lnTo>
                  <a:pt x="139606" y="289267"/>
                </a:lnTo>
                <a:lnTo>
                  <a:pt x="111406" y="275512"/>
                </a:lnTo>
                <a:lnTo>
                  <a:pt x="87818" y="323868"/>
                </a:lnTo>
                <a:cubicBezTo>
                  <a:pt x="86924" y="325698"/>
                  <a:pt x="86159" y="327567"/>
                  <a:pt x="85466" y="329454"/>
                </a:cubicBezTo>
                <a:lnTo>
                  <a:pt x="78441" y="329454"/>
                </a:lnTo>
                <a:cubicBezTo>
                  <a:pt x="52490" y="329454"/>
                  <a:pt x="31376" y="308342"/>
                  <a:pt x="31376" y="282389"/>
                </a:cubicBezTo>
                <a:cubicBezTo>
                  <a:pt x="31376" y="256437"/>
                  <a:pt x="52490" y="235325"/>
                  <a:pt x="78441" y="235325"/>
                </a:cubicBezTo>
                <a:lnTo>
                  <a:pt x="78441" y="203948"/>
                </a:lnTo>
                <a:cubicBezTo>
                  <a:pt x="52490" y="203948"/>
                  <a:pt x="31376" y="182836"/>
                  <a:pt x="31376" y="156883"/>
                </a:cubicBezTo>
                <a:cubicBezTo>
                  <a:pt x="31376" y="130931"/>
                  <a:pt x="52490" y="109819"/>
                  <a:pt x="78441" y="109819"/>
                </a:cubicBezTo>
                <a:lnTo>
                  <a:pt x="78441" y="141195"/>
                </a:lnTo>
                <a:lnTo>
                  <a:pt x="109818" y="141195"/>
                </a:lnTo>
                <a:lnTo>
                  <a:pt x="109818" y="78441"/>
                </a:lnTo>
                <a:cubicBezTo>
                  <a:pt x="109818" y="52490"/>
                  <a:pt x="130931" y="31376"/>
                  <a:pt x="156882" y="31376"/>
                </a:cubicBezTo>
                <a:cubicBezTo>
                  <a:pt x="182834" y="31376"/>
                  <a:pt x="203947" y="52490"/>
                  <a:pt x="203947" y="78441"/>
                </a:cubicBezTo>
                <a:lnTo>
                  <a:pt x="203947" y="376518"/>
                </a:lnTo>
                <a:lnTo>
                  <a:pt x="139625" y="376518"/>
                </a:lnTo>
                <a:cubicBezTo>
                  <a:pt x="139212" y="376518"/>
                  <a:pt x="138802" y="376509"/>
                  <a:pt x="138386" y="376494"/>
                </a:cubicBezTo>
                <a:cubicBezTo>
                  <a:pt x="129530" y="376134"/>
                  <a:pt x="121796" y="371479"/>
                  <a:pt x="117164" y="363720"/>
                </a:cubicBezTo>
                <a:close/>
                <a:moveTo>
                  <a:pt x="251012" y="502024"/>
                </a:moveTo>
                <a:lnTo>
                  <a:pt x="188259" y="502024"/>
                </a:lnTo>
                <a:lnTo>
                  <a:pt x="188259" y="470647"/>
                </a:lnTo>
                <a:lnTo>
                  <a:pt x="251012" y="470647"/>
                </a:lnTo>
                <a:close/>
                <a:moveTo>
                  <a:pt x="282388" y="439271"/>
                </a:moveTo>
                <a:lnTo>
                  <a:pt x="156882" y="439271"/>
                </a:lnTo>
                <a:lnTo>
                  <a:pt x="156882" y="407894"/>
                </a:lnTo>
                <a:lnTo>
                  <a:pt x="282388" y="407894"/>
                </a:lnTo>
                <a:close/>
                <a:moveTo>
                  <a:pt x="360829" y="329453"/>
                </a:moveTo>
                <a:lnTo>
                  <a:pt x="360410" y="329453"/>
                </a:lnTo>
                <a:lnTo>
                  <a:pt x="327205" y="274297"/>
                </a:lnTo>
                <a:lnTo>
                  <a:pt x="300325" y="290480"/>
                </a:lnTo>
                <a:lnTo>
                  <a:pt x="323609" y="329156"/>
                </a:lnTo>
                <a:cubicBezTo>
                  <a:pt x="327789" y="339542"/>
                  <a:pt x="326729" y="351323"/>
                  <a:pt x="320693" y="360852"/>
                </a:cubicBezTo>
                <a:cubicBezTo>
                  <a:pt x="314631" y="370418"/>
                  <a:pt x="304761" y="376121"/>
                  <a:pt x="293610" y="376498"/>
                </a:cubicBezTo>
                <a:cubicBezTo>
                  <a:pt x="293183" y="376512"/>
                  <a:pt x="292755" y="376520"/>
                  <a:pt x="292325" y="376520"/>
                </a:cubicBezTo>
                <a:lnTo>
                  <a:pt x="235324" y="376520"/>
                </a:lnTo>
                <a:lnTo>
                  <a:pt x="235324" y="78441"/>
                </a:lnTo>
                <a:cubicBezTo>
                  <a:pt x="235324" y="52490"/>
                  <a:pt x="256436" y="31376"/>
                  <a:pt x="282388" y="31376"/>
                </a:cubicBezTo>
                <a:cubicBezTo>
                  <a:pt x="308340" y="31376"/>
                  <a:pt x="329453" y="52490"/>
                  <a:pt x="329453" y="78441"/>
                </a:cubicBezTo>
                <a:lnTo>
                  <a:pt x="329453" y="141194"/>
                </a:lnTo>
                <a:lnTo>
                  <a:pt x="360829" y="141194"/>
                </a:lnTo>
                <a:lnTo>
                  <a:pt x="360829" y="109818"/>
                </a:lnTo>
                <a:cubicBezTo>
                  <a:pt x="386781" y="109818"/>
                  <a:pt x="407894" y="130931"/>
                  <a:pt x="407894" y="156882"/>
                </a:cubicBezTo>
                <a:cubicBezTo>
                  <a:pt x="407894" y="182834"/>
                  <a:pt x="386781" y="203947"/>
                  <a:pt x="360829" y="203947"/>
                </a:cubicBezTo>
                <a:lnTo>
                  <a:pt x="360829" y="235324"/>
                </a:lnTo>
                <a:cubicBezTo>
                  <a:pt x="386781" y="235324"/>
                  <a:pt x="407894" y="256436"/>
                  <a:pt x="407894" y="282388"/>
                </a:cubicBezTo>
                <a:cubicBezTo>
                  <a:pt x="407894" y="308341"/>
                  <a:pt x="386781" y="329453"/>
                  <a:pt x="360829" y="329453"/>
                </a:cubicBezTo>
                <a:close/>
              </a:path>
            </a:pathLst>
          </a:custGeom>
          <a:solidFill>
            <a:schemeClr val="tx1"/>
          </a:solidFill>
          <a:ln w="1046" cap="flat">
            <a:noFill/>
            <a:prstDash val="solid"/>
            <a:miter/>
          </a:ln>
        </p:spPr>
        <p:txBody>
          <a:bodyPr rtlCol="0" anchor="ctr"/>
          <a:lstStyle/>
          <a:p>
            <a:endParaRPr lang="en-IN"/>
          </a:p>
        </p:txBody>
      </p:sp>
      <p:sp>
        <p:nvSpPr>
          <p:cNvPr id="87" name="TextBox 15">
            <a:extLst>
              <a:ext uri="{FF2B5EF4-FFF2-40B4-BE49-F238E27FC236}">
                <a16:creationId xmlns:a16="http://schemas.microsoft.com/office/drawing/2014/main" id="{29342E59-0EC5-4AE0-A160-98A0B28CC68D}"/>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 Our 3-Phase</a:t>
            </a:r>
          </a:p>
        </p:txBody>
      </p:sp>
      <p:sp>
        <p:nvSpPr>
          <p:cNvPr id="88" name="TextBox 16">
            <a:extLst>
              <a:ext uri="{FF2B5EF4-FFF2-40B4-BE49-F238E27FC236}">
                <a16:creationId xmlns:a16="http://schemas.microsoft.com/office/drawing/2014/main" id="{6E60E876-62EE-40B1-893C-52997B474CE2}"/>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Action Plan</a:t>
            </a:r>
          </a:p>
        </p:txBody>
      </p:sp>
      <p:grpSp>
        <p:nvGrpSpPr>
          <p:cNvPr id="39" name="Group 6">
            <a:extLst>
              <a:ext uri="{FF2B5EF4-FFF2-40B4-BE49-F238E27FC236}">
                <a16:creationId xmlns:a16="http://schemas.microsoft.com/office/drawing/2014/main" id="{EC47F26C-FC5B-4988-8913-886755D73D4D}"/>
              </a:ext>
            </a:extLst>
          </p:cNvPr>
          <p:cNvGrpSpPr/>
          <p:nvPr/>
        </p:nvGrpSpPr>
        <p:grpSpPr>
          <a:xfrm>
            <a:off x="506404" y="299368"/>
            <a:ext cx="1055783" cy="991441"/>
            <a:chOff x="0" y="0"/>
            <a:chExt cx="278066" cy="261120"/>
          </a:xfrm>
        </p:grpSpPr>
        <p:sp>
          <p:nvSpPr>
            <p:cNvPr id="40" name="Freeform 7">
              <a:extLst>
                <a:ext uri="{FF2B5EF4-FFF2-40B4-BE49-F238E27FC236}">
                  <a16:creationId xmlns:a16="http://schemas.microsoft.com/office/drawing/2014/main" id="{B4A7AA19-CB9E-49E8-9BC9-73A80153131A}"/>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41" name="TextBox 8">
              <a:extLst>
                <a:ext uri="{FF2B5EF4-FFF2-40B4-BE49-F238E27FC236}">
                  <a16:creationId xmlns:a16="http://schemas.microsoft.com/office/drawing/2014/main" id="{88CEF806-8E1C-448D-8565-FA9F0FC8462E}"/>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407100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p:tgtEl>
                                          <p:spTgt spid="56"/>
                                        </p:tgtEl>
                                        <p:attrNameLst>
                                          <p:attrName>ppt_y</p:attrName>
                                        </p:attrNameLst>
                                      </p:cBhvr>
                                      <p:tavLst>
                                        <p:tav tm="0">
                                          <p:val>
                                            <p:strVal val="#ppt_y-#ppt_h*1.125000"/>
                                          </p:val>
                                        </p:tav>
                                        <p:tav tm="100000">
                                          <p:val>
                                            <p:strVal val="#ppt_y"/>
                                          </p:val>
                                        </p:tav>
                                      </p:tavLst>
                                    </p:anim>
                                    <p:animEffect transition="in" filter="wipe(down)">
                                      <p:cBhvr>
                                        <p:cTn id="8" dur="500"/>
                                        <p:tgtEl>
                                          <p:spTgt spid="56"/>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500" fill="hold"/>
                                        <p:tgtEl>
                                          <p:spTgt spid="75"/>
                                        </p:tgtEl>
                                        <p:attrNameLst>
                                          <p:attrName>ppt_w</p:attrName>
                                        </p:attrNameLst>
                                      </p:cBhvr>
                                      <p:tavLst>
                                        <p:tav tm="0">
                                          <p:val>
                                            <p:fltVal val="0"/>
                                          </p:val>
                                        </p:tav>
                                        <p:tav tm="100000">
                                          <p:val>
                                            <p:strVal val="#ppt_w"/>
                                          </p:val>
                                        </p:tav>
                                      </p:tavLst>
                                    </p:anim>
                                    <p:anim calcmode="lin" valueType="num">
                                      <p:cBhvr>
                                        <p:cTn id="13" dur="500" fill="hold"/>
                                        <p:tgtEl>
                                          <p:spTgt spid="75"/>
                                        </p:tgtEl>
                                        <p:attrNameLst>
                                          <p:attrName>ppt_h</p:attrName>
                                        </p:attrNameLst>
                                      </p:cBhvr>
                                      <p:tavLst>
                                        <p:tav tm="0">
                                          <p:val>
                                            <p:fltVal val="0"/>
                                          </p:val>
                                        </p:tav>
                                        <p:tav tm="100000">
                                          <p:val>
                                            <p:strVal val="#ppt_h"/>
                                          </p:val>
                                        </p:tav>
                                      </p:tavLst>
                                    </p:anim>
                                    <p:animEffect transition="in" filter="fade">
                                      <p:cBhvr>
                                        <p:cTn id="14" dur="500"/>
                                        <p:tgtEl>
                                          <p:spTgt spid="7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250"/>
                                        <p:tgtEl>
                                          <p:spTgt spid="44"/>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nodeType="click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additive="base">
                                        <p:cTn id="30" dur="500"/>
                                        <p:tgtEl>
                                          <p:spTgt spid="52"/>
                                        </p:tgtEl>
                                        <p:attrNameLst>
                                          <p:attrName>ppt_y</p:attrName>
                                        </p:attrNameLst>
                                      </p:cBhvr>
                                      <p:tavLst>
                                        <p:tav tm="0">
                                          <p:val>
                                            <p:strVal val="#ppt_y-#ppt_h*1.125000"/>
                                          </p:val>
                                        </p:tav>
                                        <p:tav tm="100000">
                                          <p:val>
                                            <p:strVal val="#ppt_y"/>
                                          </p:val>
                                        </p:tav>
                                      </p:tavLst>
                                    </p:anim>
                                    <p:animEffect transition="in" filter="wipe(down)">
                                      <p:cBhvr>
                                        <p:cTn id="31" dur="500"/>
                                        <p:tgtEl>
                                          <p:spTgt spid="52"/>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p:cTn id="35" dur="500" fill="hold"/>
                                        <p:tgtEl>
                                          <p:spTgt spid="77"/>
                                        </p:tgtEl>
                                        <p:attrNameLst>
                                          <p:attrName>ppt_w</p:attrName>
                                        </p:attrNameLst>
                                      </p:cBhvr>
                                      <p:tavLst>
                                        <p:tav tm="0">
                                          <p:val>
                                            <p:fltVal val="0"/>
                                          </p:val>
                                        </p:tav>
                                        <p:tav tm="100000">
                                          <p:val>
                                            <p:strVal val="#ppt_w"/>
                                          </p:val>
                                        </p:tav>
                                      </p:tavLst>
                                    </p:anim>
                                    <p:anim calcmode="lin" valueType="num">
                                      <p:cBhvr>
                                        <p:cTn id="36" dur="500" fill="hold"/>
                                        <p:tgtEl>
                                          <p:spTgt spid="77"/>
                                        </p:tgtEl>
                                        <p:attrNameLst>
                                          <p:attrName>ppt_h</p:attrName>
                                        </p:attrNameLst>
                                      </p:cBhvr>
                                      <p:tavLst>
                                        <p:tav tm="0">
                                          <p:val>
                                            <p:fltVal val="0"/>
                                          </p:val>
                                        </p:tav>
                                        <p:tav tm="100000">
                                          <p:val>
                                            <p:strVal val="#ppt_h"/>
                                          </p:val>
                                        </p:tav>
                                      </p:tavLst>
                                    </p:anim>
                                    <p:animEffect transition="in" filter="fade">
                                      <p:cBhvr>
                                        <p:cTn id="37" dur="500"/>
                                        <p:tgtEl>
                                          <p:spTgt spid="77"/>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250"/>
                                        <p:tgtEl>
                                          <p:spTgt spid="45"/>
                                        </p:tgtEl>
                                      </p:cBhvr>
                                    </p:animEffect>
                                  </p:childTnLst>
                                </p:cTn>
                              </p:par>
                            </p:childTnLst>
                          </p:cTn>
                        </p:par>
                        <p:par>
                          <p:cTn id="42" fill="hold">
                            <p:stCondLst>
                              <p:cond delay="1250"/>
                            </p:stCondLst>
                            <p:childTnLst>
                              <p:par>
                                <p:cTn id="43" presetID="10"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additive="base">
                                        <p:cTn id="53" dur="500"/>
                                        <p:tgtEl>
                                          <p:spTgt spid="48"/>
                                        </p:tgtEl>
                                        <p:attrNameLst>
                                          <p:attrName>ppt_y</p:attrName>
                                        </p:attrNameLst>
                                      </p:cBhvr>
                                      <p:tavLst>
                                        <p:tav tm="0">
                                          <p:val>
                                            <p:strVal val="#ppt_y-#ppt_h*1.125000"/>
                                          </p:val>
                                        </p:tav>
                                        <p:tav tm="100000">
                                          <p:val>
                                            <p:strVal val="#ppt_y"/>
                                          </p:val>
                                        </p:tav>
                                      </p:tavLst>
                                    </p:anim>
                                    <p:animEffect transition="in" filter="wipe(down)">
                                      <p:cBhvr>
                                        <p:cTn id="54" dur="500"/>
                                        <p:tgtEl>
                                          <p:spTgt spid="48"/>
                                        </p:tgtEl>
                                      </p:cBhvr>
                                    </p:animEffec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76"/>
                                        </p:tgtEl>
                                        <p:attrNameLst>
                                          <p:attrName>style.visibility</p:attrName>
                                        </p:attrNameLst>
                                      </p:cBhvr>
                                      <p:to>
                                        <p:strVal val="visible"/>
                                      </p:to>
                                    </p:set>
                                    <p:anim calcmode="lin" valueType="num">
                                      <p:cBhvr>
                                        <p:cTn id="58" dur="500" fill="hold"/>
                                        <p:tgtEl>
                                          <p:spTgt spid="76"/>
                                        </p:tgtEl>
                                        <p:attrNameLst>
                                          <p:attrName>ppt_w</p:attrName>
                                        </p:attrNameLst>
                                      </p:cBhvr>
                                      <p:tavLst>
                                        <p:tav tm="0">
                                          <p:val>
                                            <p:fltVal val="0"/>
                                          </p:val>
                                        </p:tav>
                                        <p:tav tm="100000">
                                          <p:val>
                                            <p:strVal val="#ppt_w"/>
                                          </p:val>
                                        </p:tav>
                                      </p:tavLst>
                                    </p:anim>
                                    <p:anim calcmode="lin" valueType="num">
                                      <p:cBhvr>
                                        <p:cTn id="59" dur="500" fill="hold"/>
                                        <p:tgtEl>
                                          <p:spTgt spid="76"/>
                                        </p:tgtEl>
                                        <p:attrNameLst>
                                          <p:attrName>ppt_h</p:attrName>
                                        </p:attrNameLst>
                                      </p:cBhvr>
                                      <p:tavLst>
                                        <p:tav tm="0">
                                          <p:val>
                                            <p:fltVal val="0"/>
                                          </p:val>
                                        </p:tav>
                                        <p:tav tm="100000">
                                          <p:val>
                                            <p:strVal val="#ppt_h"/>
                                          </p:val>
                                        </p:tav>
                                      </p:tavLst>
                                    </p:anim>
                                    <p:animEffect transition="in" filter="fade">
                                      <p:cBhvr>
                                        <p:cTn id="60" dur="500"/>
                                        <p:tgtEl>
                                          <p:spTgt spid="76"/>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left)">
                                      <p:cBhvr>
                                        <p:cTn id="64" dur="250"/>
                                        <p:tgtEl>
                                          <p:spTgt spid="46"/>
                                        </p:tgtEl>
                                      </p:cBhvr>
                                    </p:animEffect>
                                  </p:childTnLst>
                                </p:cTn>
                              </p:par>
                            </p:childTnLst>
                          </p:cTn>
                        </p:par>
                        <p:par>
                          <p:cTn id="65" fill="hold">
                            <p:stCondLst>
                              <p:cond delay="1250"/>
                            </p:stCondLst>
                            <p:childTnLst>
                              <p:par>
                                <p:cTn id="66" presetID="10" presetClass="entr" presetSubtype="0" fill="hold" grpId="0" nodeType="after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fade">
                                      <p:cBhvr>
                                        <p:cTn id="7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P spid="69" grpId="0"/>
      <p:bldP spid="75" grpId="0" animBg="1"/>
      <p:bldP spid="76" grpId="0" animBg="1"/>
      <p:bldP spid="7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6">
            <a:extLst>
              <a:ext uri="{FF2B5EF4-FFF2-40B4-BE49-F238E27FC236}">
                <a16:creationId xmlns:a16="http://schemas.microsoft.com/office/drawing/2014/main" id="{0DAFB747-5A83-46C1-8F5A-27E27090F7C9}"/>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 (KPIs &amp; Tools)</a:t>
            </a:r>
          </a:p>
        </p:txBody>
      </p:sp>
      <p:grpSp>
        <p:nvGrpSpPr>
          <p:cNvPr id="4" name="Group 6">
            <a:extLst>
              <a:ext uri="{FF2B5EF4-FFF2-40B4-BE49-F238E27FC236}">
                <a16:creationId xmlns:a16="http://schemas.microsoft.com/office/drawing/2014/main" id="{4E786974-726D-4FA4-B324-5201593E109F}"/>
              </a:ext>
            </a:extLst>
          </p:cNvPr>
          <p:cNvGrpSpPr/>
          <p:nvPr/>
        </p:nvGrpSpPr>
        <p:grpSpPr>
          <a:xfrm>
            <a:off x="506404" y="299368"/>
            <a:ext cx="1055783" cy="991441"/>
            <a:chOff x="0" y="0"/>
            <a:chExt cx="278066" cy="261120"/>
          </a:xfrm>
        </p:grpSpPr>
        <p:sp>
          <p:nvSpPr>
            <p:cNvPr id="5" name="Freeform 7">
              <a:extLst>
                <a:ext uri="{FF2B5EF4-FFF2-40B4-BE49-F238E27FC236}">
                  <a16:creationId xmlns:a16="http://schemas.microsoft.com/office/drawing/2014/main" id="{64C374BD-D06A-4015-8C69-1C9C0A057AC7}"/>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 name="TextBox 8">
              <a:extLst>
                <a:ext uri="{FF2B5EF4-FFF2-40B4-BE49-F238E27FC236}">
                  <a16:creationId xmlns:a16="http://schemas.microsoft.com/office/drawing/2014/main" id="{10D3831A-ED6F-471D-9DB0-69EC0B52BCF3}"/>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15">
            <a:extLst>
              <a:ext uri="{FF2B5EF4-FFF2-40B4-BE49-F238E27FC236}">
                <a16:creationId xmlns:a16="http://schemas.microsoft.com/office/drawing/2014/main" id="{B5D6EA57-0D5A-40F0-9D90-2D6832BD7418}"/>
              </a:ext>
            </a:extLst>
          </p:cNvPr>
          <p:cNvSpPr txBox="1"/>
          <p:nvPr/>
        </p:nvSpPr>
        <p:spPr>
          <a:xfrm>
            <a:off x="738320" y="495300"/>
            <a:ext cx="9701080" cy="952953"/>
          </a:xfrm>
          <a:prstGeom prst="rect">
            <a:avLst/>
          </a:prstGeom>
        </p:spPr>
        <p:txBody>
          <a:bodyPr wrap="square"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Control: Measuring Success</a:t>
            </a:r>
          </a:p>
        </p:txBody>
      </p:sp>
      <p:sp>
        <p:nvSpPr>
          <p:cNvPr id="10" name="TextBox 9">
            <a:extLst>
              <a:ext uri="{FF2B5EF4-FFF2-40B4-BE49-F238E27FC236}">
                <a16:creationId xmlns:a16="http://schemas.microsoft.com/office/drawing/2014/main" id="{E675DFA7-6EF1-4506-9540-772A0D1EF57B}"/>
              </a:ext>
            </a:extLst>
          </p:cNvPr>
          <p:cNvSpPr txBox="1"/>
          <p:nvPr/>
        </p:nvSpPr>
        <p:spPr>
          <a:xfrm>
            <a:off x="752175" y="3177577"/>
            <a:ext cx="10144426"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elegraf Extra-Light" panose="020B0604020202020204" charset="0"/>
              </a:rPr>
              <a:t>Follower Growth Rate</a:t>
            </a:r>
          </a:p>
          <a:p>
            <a:pPr marL="342900" indent="-342900">
              <a:buFont typeface="Arial" panose="020B0604020202020204" pitchFamily="34" charset="0"/>
              <a:buChar char="•"/>
            </a:pPr>
            <a:r>
              <a:rPr lang="en-US" sz="2400" dirty="0">
                <a:latin typeface="Telegraf Extra-Light" panose="020B0604020202020204" charset="0"/>
              </a:rPr>
              <a:t>Engagement Rate (Likes, Comments, Shares)</a:t>
            </a:r>
          </a:p>
          <a:p>
            <a:pPr marL="342900" indent="-342900">
              <a:buFont typeface="Arial" panose="020B0604020202020204" pitchFamily="34" charset="0"/>
              <a:buChar char="•"/>
            </a:pPr>
            <a:r>
              <a:rPr lang="en-US" sz="2400" dirty="0">
                <a:latin typeface="Telegraf Extra-Light" panose="020B0604020202020204" charset="0"/>
              </a:rPr>
              <a:t>Click-Through Rate (CTR) on Links</a:t>
            </a:r>
          </a:p>
          <a:p>
            <a:pPr marL="342900" indent="-342900">
              <a:buFont typeface="Arial" panose="020B0604020202020204" pitchFamily="34" charset="0"/>
              <a:buChar char="•"/>
            </a:pPr>
            <a:r>
              <a:rPr lang="en-US" sz="2400" dirty="0">
                <a:latin typeface="Telegraf Extra-Light" panose="020B0604020202020204" charset="0"/>
              </a:rPr>
              <a:t>Number of Lead Inquiries</a:t>
            </a:r>
          </a:p>
        </p:txBody>
      </p:sp>
      <p:sp>
        <p:nvSpPr>
          <p:cNvPr id="12" name="TextBox 11">
            <a:extLst>
              <a:ext uri="{FF2B5EF4-FFF2-40B4-BE49-F238E27FC236}">
                <a16:creationId xmlns:a16="http://schemas.microsoft.com/office/drawing/2014/main" id="{38C16FF2-9E9A-4DF2-9D12-0DBDA34F7744}"/>
              </a:ext>
            </a:extLst>
          </p:cNvPr>
          <p:cNvSpPr txBox="1"/>
          <p:nvPr/>
        </p:nvSpPr>
        <p:spPr>
          <a:xfrm>
            <a:off x="752174" y="2383097"/>
            <a:ext cx="9144000" cy="523220"/>
          </a:xfrm>
          <a:prstGeom prst="rect">
            <a:avLst/>
          </a:prstGeom>
          <a:noFill/>
        </p:spPr>
        <p:txBody>
          <a:bodyPr wrap="square">
            <a:spAutoFit/>
          </a:bodyPr>
          <a:lstStyle/>
          <a:p>
            <a:r>
              <a:rPr lang="en-US" sz="2800" b="1" dirty="0">
                <a:latin typeface="Telegraf Medium" panose="020B0604020202020204" charset="0"/>
              </a:rPr>
              <a:t>Key Performance Indicators (KPIs)</a:t>
            </a:r>
          </a:p>
        </p:txBody>
      </p:sp>
      <p:sp>
        <p:nvSpPr>
          <p:cNvPr id="14" name="TextBox 13">
            <a:extLst>
              <a:ext uri="{FF2B5EF4-FFF2-40B4-BE49-F238E27FC236}">
                <a16:creationId xmlns:a16="http://schemas.microsoft.com/office/drawing/2014/main" id="{02CFE0C0-A139-4E9E-9A5C-EE28061C9AFA}"/>
              </a:ext>
            </a:extLst>
          </p:cNvPr>
          <p:cNvSpPr txBox="1"/>
          <p:nvPr/>
        </p:nvSpPr>
        <p:spPr>
          <a:xfrm>
            <a:off x="752174" y="5067300"/>
            <a:ext cx="9144000" cy="523220"/>
          </a:xfrm>
          <a:prstGeom prst="rect">
            <a:avLst/>
          </a:prstGeom>
          <a:noFill/>
        </p:spPr>
        <p:txBody>
          <a:bodyPr wrap="square">
            <a:spAutoFit/>
          </a:bodyPr>
          <a:lstStyle>
            <a:defPPr>
              <a:defRPr lang="en-US"/>
            </a:defPPr>
            <a:lvl1pPr>
              <a:defRPr sz="2800" b="1">
                <a:latin typeface="Telegraf Medium" panose="020B0604020202020204" charset="0"/>
              </a:defRPr>
            </a:lvl1pPr>
          </a:lstStyle>
          <a:p>
            <a:r>
              <a:rPr lang="en-US" dirty="0"/>
              <a:t>Measurement Tools</a:t>
            </a:r>
          </a:p>
        </p:txBody>
      </p:sp>
      <p:graphicFrame>
        <p:nvGraphicFramePr>
          <p:cNvPr id="15" name="Table 14">
            <a:extLst>
              <a:ext uri="{FF2B5EF4-FFF2-40B4-BE49-F238E27FC236}">
                <a16:creationId xmlns:a16="http://schemas.microsoft.com/office/drawing/2014/main" id="{3588D26A-E658-474F-B6FE-99E0322E1DBC}"/>
              </a:ext>
            </a:extLst>
          </p:cNvPr>
          <p:cNvGraphicFramePr>
            <a:graphicFrameLocks noGrp="1"/>
          </p:cNvGraphicFramePr>
          <p:nvPr>
            <p:extLst>
              <p:ext uri="{D42A27DB-BD31-4B8C-83A1-F6EECF244321}">
                <p14:modId xmlns:p14="http://schemas.microsoft.com/office/powerpoint/2010/main" val="3278228361"/>
              </p:ext>
            </p:extLst>
          </p:nvPr>
        </p:nvGraphicFramePr>
        <p:xfrm>
          <a:off x="752174" y="5851230"/>
          <a:ext cx="14945025" cy="4104992"/>
        </p:xfrm>
        <a:graphic>
          <a:graphicData uri="http://schemas.openxmlformats.org/drawingml/2006/table">
            <a:tbl>
              <a:tblPr>
                <a:tableStyleId>{3C2FFA5D-87B4-456A-9821-1D502468CF0F}</a:tableStyleId>
              </a:tblPr>
              <a:tblGrid>
                <a:gridCol w="4981675">
                  <a:extLst>
                    <a:ext uri="{9D8B030D-6E8A-4147-A177-3AD203B41FA5}">
                      <a16:colId xmlns:a16="http://schemas.microsoft.com/office/drawing/2014/main" val="1550153209"/>
                    </a:ext>
                  </a:extLst>
                </a:gridCol>
                <a:gridCol w="4981675">
                  <a:extLst>
                    <a:ext uri="{9D8B030D-6E8A-4147-A177-3AD203B41FA5}">
                      <a16:colId xmlns:a16="http://schemas.microsoft.com/office/drawing/2014/main" val="3968685172"/>
                    </a:ext>
                  </a:extLst>
                </a:gridCol>
                <a:gridCol w="4981675">
                  <a:extLst>
                    <a:ext uri="{9D8B030D-6E8A-4147-A177-3AD203B41FA5}">
                      <a16:colId xmlns:a16="http://schemas.microsoft.com/office/drawing/2014/main" val="1953569037"/>
                    </a:ext>
                  </a:extLst>
                </a:gridCol>
              </a:tblGrid>
              <a:tr h="684998">
                <a:tc>
                  <a:txBody>
                    <a:bodyPr/>
                    <a:lstStyle/>
                    <a:p>
                      <a:pPr rtl="0" fontAlgn="t">
                        <a:spcBef>
                          <a:spcPts val="600"/>
                        </a:spcBef>
                        <a:spcAft>
                          <a:spcPts val="600"/>
                        </a:spcAft>
                      </a:pPr>
                      <a:r>
                        <a:rPr lang="en-US" sz="2800" b="1" u="none" strike="noStrike" dirty="0">
                          <a:solidFill>
                            <a:srgbClr val="1B1C1D"/>
                          </a:solidFill>
                          <a:effectLst/>
                          <a:latin typeface="Telegraf Bold" panose="020B0604020202020204" charset="0"/>
                        </a:rPr>
                        <a:t>Platform</a:t>
                      </a:r>
                      <a:endParaRPr lang="en-US" sz="4400" dirty="0">
                        <a:effectLst/>
                        <a:latin typeface="Telegraf Bold" panose="020B0604020202020204" charset="0"/>
                      </a:endParaRPr>
                    </a:p>
                  </a:txBody>
                  <a:tcPr marL="114300" marR="114300" marT="76200" marB="76200"/>
                </a:tc>
                <a:tc>
                  <a:txBody>
                    <a:bodyPr/>
                    <a:lstStyle/>
                    <a:p>
                      <a:pPr rtl="0" fontAlgn="t">
                        <a:spcBef>
                          <a:spcPts val="600"/>
                        </a:spcBef>
                        <a:spcAft>
                          <a:spcPts val="600"/>
                        </a:spcAft>
                      </a:pPr>
                      <a:r>
                        <a:rPr lang="en-US" sz="2800" b="1" u="none" strike="noStrike" dirty="0">
                          <a:solidFill>
                            <a:srgbClr val="1B1C1D"/>
                          </a:solidFill>
                          <a:effectLst/>
                          <a:latin typeface="Telegraf Bold" panose="020B0604020202020204" charset="0"/>
                        </a:rPr>
                        <a:t>Key Metric to Measure</a:t>
                      </a:r>
                      <a:endParaRPr lang="en-US" sz="4400" dirty="0">
                        <a:effectLst/>
                        <a:latin typeface="Telegraf Bold" panose="020B0604020202020204" charset="0"/>
                      </a:endParaRPr>
                    </a:p>
                  </a:txBody>
                  <a:tcPr marL="114300" marR="114300" marT="76200" marB="76200"/>
                </a:tc>
                <a:tc>
                  <a:txBody>
                    <a:bodyPr/>
                    <a:lstStyle/>
                    <a:p>
                      <a:pPr rtl="0" fontAlgn="t">
                        <a:spcBef>
                          <a:spcPts val="600"/>
                        </a:spcBef>
                        <a:spcAft>
                          <a:spcPts val="600"/>
                        </a:spcAft>
                      </a:pPr>
                      <a:r>
                        <a:rPr lang="en-US" sz="2800" b="1" u="none" strike="noStrike" dirty="0">
                          <a:solidFill>
                            <a:srgbClr val="1B1C1D"/>
                          </a:solidFill>
                          <a:effectLst/>
                          <a:latin typeface="Telegraf Bold" panose="020B0604020202020204" charset="0"/>
                        </a:rPr>
                        <a:t>Tool Used for Analysis</a:t>
                      </a:r>
                      <a:endParaRPr lang="en-US" sz="4400" dirty="0">
                        <a:effectLst/>
                        <a:latin typeface="Telegraf Bold" panose="020B0604020202020204" charset="0"/>
                      </a:endParaRPr>
                    </a:p>
                  </a:txBody>
                  <a:tcPr marL="114300" marR="114300" marT="76200" marB="76200"/>
                </a:tc>
                <a:extLst>
                  <a:ext uri="{0D108BD9-81ED-4DB2-BD59-A6C34878D82A}">
                    <a16:rowId xmlns:a16="http://schemas.microsoft.com/office/drawing/2014/main" val="760070318"/>
                  </a:ext>
                </a:extLst>
              </a:tr>
              <a:tr h="1085157">
                <a:tc>
                  <a:txBody>
                    <a:bodyPr/>
                    <a:lstStyle/>
                    <a:p>
                      <a:pPr rtl="0" fontAlgn="t">
                        <a:spcBef>
                          <a:spcPts val="0"/>
                        </a:spcBef>
                        <a:spcAft>
                          <a:spcPts val="0"/>
                        </a:spcAft>
                      </a:pPr>
                      <a:r>
                        <a:rPr lang="en-US" sz="2800" b="1" u="none" strike="noStrike">
                          <a:solidFill>
                            <a:srgbClr val="1B1C1D"/>
                          </a:solidFill>
                          <a:effectLst/>
                          <a:latin typeface="Telegraf Bold" panose="020B0604020202020204" charset="0"/>
                        </a:rPr>
                        <a:t>Facebook</a:t>
                      </a:r>
                      <a:endParaRPr lang="en-US" sz="4400">
                        <a:effectLst/>
                        <a:latin typeface="Telegraf Bold" panose="020B0604020202020204" charset="0"/>
                      </a:endParaRPr>
                    </a:p>
                  </a:txBody>
                  <a:tcPr marL="114300" marR="114300" marT="76200" marB="76200"/>
                </a:tc>
                <a:tc>
                  <a:txBody>
                    <a:bodyPr/>
                    <a:lstStyle/>
                    <a:p>
                      <a:pPr rtl="0" fontAlgn="t">
                        <a:spcBef>
                          <a:spcPts val="0"/>
                        </a:spcBef>
                        <a:spcAft>
                          <a:spcPts val="0"/>
                        </a:spcAft>
                      </a:pPr>
                      <a:r>
                        <a:rPr lang="en-US" sz="2400" b="0" u="none" strike="noStrike" dirty="0">
                          <a:solidFill>
                            <a:srgbClr val="1B1C1D"/>
                          </a:solidFill>
                          <a:effectLst/>
                          <a:latin typeface="Telegraf Extra-Light" panose="020B0604020202020204" charset="0"/>
                        </a:rPr>
                        <a:t>Engagement and CTR (Click-Through Rate) on posts.</a:t>
                      </a:r>
                      <a:endParaRPr lang="en-US" sz="4000" dirty="0">
                        <a:effectLst/>
                        <a:latin typeface="Telegraf Extra-Light" panose="020B0604020202020204" charset="0"/>
                      </a:endParaRPr>
                    </a:p>
                  </a:txBody>
                  <a:tcPr marL="114300" marR="114300" marT="76200" marB="76200"/>
                </a:tc>
                <a:tc>
                  <a:txBody>
                    <a:bodyPr/>
                    <a:lstStyle/>
                    <a:p>
                      <a:pPr rtl="0" fontAlgn="t">
                        <a:spcBef>
                          <a:spcPts val="0"/>
                        </a:spcBef>
                        <a:spcAft>
                          <a:spcPts val="0"/>
                        </a:spcAft>
                      </a:pPr>
                      <a:r>
                        <a:rPr lang="en-US" sz="2400" b="0" u="none" strike="noStrike">
                          <a:solidFill>
                            <a:srgbClr val="1B1C1D"/>
                          </a:solidFill>
                          <a:effectLst/>
                          <a:latin typeface="Telegraf Extra-Light" panose="020B0604020202020204" charset="0"/>
                        </a:rPr>
                        <a:t>Facebook Insights (Native Analytics)</a:t>
                      </a:r>
                      <a:endParaRPr lang="en-US" sz="4000">
                        <a:effectLst/>
                        <a:latin typeface="Telegraf Extra-Light" panose="020B0604020202020204" charset="0"/>
                      </a:endParaRPr>
                    </a:p>
                  </a:txBody>
                  <a:tcPr marL="114300" marR="114300" marT="76200" marB="76200"/>
                </a:tc>
                <a:extLst>
                  <a:ext uri="{0D108BD9-81ED-4DB2-BD59-A6C34878D82A}">
                    <a16:rowId xmlns:a16="http://schemas.microsoft.com/office/drawing/2014/main" val="1442943342"/>
                  </a:ext>
                </a:extLst>
              </a:tr>
              <a:tr h="1085157">
                <a:tc>
                  <a:txBody>
                    <a:bodyPr/>
                    <a:lstStyle/>
                    <a:p>
                      <a:pPr rtl="0" fontAlgn="t">
                        <a:spcBef>
                          <a:spcPts val="0"/>
                        </a:spcBef>
                        <a:spcAft>
                          <a:spcPts val="0"/>
                        </a:spcAft>
                      </a:pPr>
                      <a:r>
                        <a:rPr lang="en-US" sz="2800" b="1" u="none" strike="noStrike">
                          <a:solidFill>
                            <a:srgbClr val="1B1C1D"/>
                          </a:solidFill>
                          <a:effectLst/>
                          <a:latin typeface="Telegraf Bold" panose="020B0604020202020204" charset="0"/>
                        </a:rPr>
                        <a:t>LinkedIn</a:t>
                      </a:r>
                      <a:endParaRPr lang="en-US" sz="4400">
                        <a:effectLst/>
                        <a:latin typeface="Telegraf Bold" panose="020B0604020202020204" charset="0"/>
                      </a:endParaRPr>
                    </a:p>
                  </a:txBody>
                  <a:tcPr marL="114300" marR="114300" marT="76200" marB="76200"/>
                </a:tc>
                <a:tc>
                  <a:txBody>
                    <a:bodyPr/>
                    <a:lstStyle/>
                    <a:p>
                      <a:pPr rtl="0" fontAlgn="t">
                        <a:spcBef>
                          <a:spcPts val="0"/>
                        </a:spcBef>
                        <a:spcAft>
                          <a:spcPts val="0"/>
                        </a:spcAft>
                      </a:pPr>
                      <a:r>
                        <a:rPr lang="en-US" sz="2400" b="0" u="none" strike="noStrike">
                          <a:solidFill>
                            <a:srgbClr val="1B1C1D"/>
                          </a:solidFill>
                          <a:effectLst/>
                          <a:latin typeface="Telegraf Extra-Light" panose="020B0604020202020204" charset="0"/>
                        </a:rPr>
                        <a:t>Impression share and connection growth.</a:t>
                      </a:r>
                      <a:endParaRPr lang="en-US" sz="4000">
                        <a:effectLst/>
                        <a:latin typeface="Telegraf Extra-Light" panose="020B0604020202020204" charset="0"/>
                      </a:endParaRPr>
                    </a:p>
                  </a:txBody>
                  <a:tcPr marL="114300" marR="114300" marT="76200" marB="76200"/>
                </a:tc>
                <a:tc>
                  <a:txBody>
                    <a:bodyPr/>
                    <a:lstStyle/>
                    <a:p>
                      <a:pPr rtl="0" fontAlgn="t">
                        <a:spcBef>
                          <a:spcPts val="0"/>
                        </a:spcBef>
                        <a:spcAft>
                          <a:spcPts val="0"/>
                        </a:spcAft>
                      </a:pPr>
                      <a:r>
                        <a:rPr lang="en-US" sz="2400" b="0" u="none" strike="noStrike" dirty="0">
                          <a:solidFill>
                            <a:srgbClr val="1B1C1D"/>
                          </a:solidFill>
                          <a:effectLst/>
                          <a:latin typeface="Telegraf Extra-Light" panose="020B0604020202020204" charset="0"/>
                        </a:rPr>
                        <a:t>LinkedIn Analytics (Native Analytics)</a:t>
                      </a:r>
                      <a:endParaRPr lang="en-US" sz="4000" dirty="0">
                        <a:effectLst/>
                        <a:latin typeface="Telegraf Extra-Light" panose="020B0604020202020204" charset="0"/>
                      </a:endParaRPr>
                    </a:p>
                  </a:txBody>
                  <a:tcPr marL="114300" marR="114300" marT="76200" marB="76200"/>
                </a:tc>
                <a:extLst>
                  <a:ext uri="{0D108BD9-81ED-4DB2-BD59-A6C34878D82A}">
                    <a16:rowId xmlns:a16="http://schemas.microsoft.com/office/drawing/2014/main" val="2685632381"/>
                  </a:ext>
                </a:extLst>
              </a:tr>
              <a:tr h="1085157">
                <a:tc>
                  <a:txBody>
                    <a:bodyPr/>
                    <a:lstStyle/>
                    <a:p>
                      <a:pPr rtl="0" fontAlgn="t">
                        <a:spcBef>
                          <a:spcPts val="0"/>
                        </a:spcBef>
                        <a:spcAft>
                          <a:spcPts val="0"/>
                        </a:spcAft>
                      </a:pPr>
                      <a:r>
                        <a:rPr lang="en-US" sz="2800" b="1" u="none" strike="noStrike" dirty="0">
                          <a:solidFill>
                            <a:srgbClr val="1B1C1D"/>
                          </a:solidFill>
                          <a:effectLst/>
                          <a:latin typeface="Telegraf Bold" panose="020B0604020202020204" charset="0"/>
                        </a:rPr>
                        <a:t>Website (SEO)</a:t>
                      </a:r>
                      <a:endParaRPr lang="en-US" sz="4400" dirty="0">
                        <a:effectLst/>
                        <a:latin typeface="Telegraf Bold" panose="020B0604020202020204" charset="0"/>
                      </a:endParaRPr>
                    </a:p>
                  </a:txBody>
                  <a:tcPr marL="114300" marR="114300" marT="76200" marB="76200"/>
                </a:tc>
                <a:tc>
                  <a:txBody>
                    <a:bodyPr/>
                    <a:lstStyle/>
                    <a:p>
                      <a:pPr rtl="0" fontAlgn="t">
                        <a:spcBef>
                          <a:spcPts val="0"/>
                        </a:spcBef>
                        <a:spcAft>
                          <a:spcPts val="0"/>
                        </a:spcAft>
                      </a:pPr>
                      <a:r>
                        <a:rPr lang="en-US" sz="2400" b="0" u="none" strike="noStrike" dirty="0">
                          <a:solidFill>
                            <a:srgbClr val="1B1C1D"/>
                          </a:solidFill>
                          <a:effectLst/>
                          <a:latin typeface="Telegraf Extra-Light" panose="020B0604020202020204" charset="0"/>
                        </a:rPr>
                        <a:t>Organic Traffic &amp; Keyword Ranking Position.</a:t>
                      </a:r>
                      <a:endParaRPr lang="en-US" sz="4000" dirty="0">
                        <a:effectLst/>
                        <a:latin typeface="Telegraf Extra-Light" panose="020B0604020202020204" charset="0"/>
                      </a:endParaRPr>
                    </a:p>
                  </a:txBody>
                  <a:tcPr marL="114300" marR="114300" marT="76200" marB="76200"/>
                </a:tc>
                <a:tc>
                  <a:txBody>
                    <a:bodyPr/>
                    <a:lstStyle/>
                    <a:p>
                      <a:pPr rtl="0" fontAlgn="t">
                        <a:spcBef>
                          <a:spcPts val="0"/>
                        </a:spcBef>
                        <a:spcAft>
                          <a:spcPts val="0"/>
                        </a:spcAft>
                      </a:pPr>
                      <a:r>
                        <a:rPr lang="en-US" sz="2400" b="0" u="none" strike="noStrike" dirty="0">
                          <a:solidFill>
                            <a:srgbClr val="1B1C1D"/>
                          </a:solidFill>
                          <a:effectLst/>
                          <a:latin typeface="Telegraf Extra-Light" panose="020B0604020202020204" charset="0"/>
                        </a:rPr>
                        <a:t>Google Analytics &amp; Google Search Console</a:t>
                      </a:r>
                    </a:p>
                    <a:p>
                      <a:pPr rtl="0" fontAlgn="t">
                        <a:spcBef>
                          <a:spcPts val="0"/>
                        </a:spcBef>
                        <a:spcAft>
                          <a:spcPts val="0"/>
                        </a:spcAft>
                      </a:pPr>
                      <a:r>
                        <a:rPr lang="en-US" sz="2400" b="0" u="none" strike="noStrike" dirty="0">
                          <a:solidFill>
                            <a:srgbClr val="1B1C1D"/>
                          </a:solidFill>
                          <a:effectLst/>
                          <a:latin typeface="Telegraf Extra-Light" panose="020B0604020202020204" charset="0"/>
                        </a:rPr>
                        <a:t>Screaming frog, SEMrush</a:t>
                      </a:r>
                      <a:endParaRPr lang="en-US" sz="4000" dirty="0">
                        <a:effectLst/>
                        <a:latin typeface="Telegraf Extra-Light" panose="020B0604020202020204" charset="0"/>
                      </a:endParaRPr>
                    </a:p>
                  </a:txBody>
                  <a:tcPr marL="114300" marR="114300" marT="76200" marB="76200"/>
                </a:tc>
                <a:extLst>
                  <a:ext uri="{0D108BD9-81ED-4DB2-BD59-A6C34878D82A}">
                    <a16:rowId xmlns:a16="http://schemas.microsoft.com/office/drawing/2014/main" val="805887710"/>
                  </a:ext>
                </a:extLst>
              </a:tr>
            </a:tbl>
          </a:graphicData>
        </a:graphic>
      </p:graphicFrame>
    </p:spTree>
    <p:extLst>
      <p:ext uri="{BB962C8B-B14F-4D97-AF65-F5344CB8AC3E}">
        <p14:creationId xmlns:p14="http://schemas.microsoft.com/office/powerpoint/2010/main" val="665782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5">
            <a:extLst>
              <a:ext uri="{FF2B5EF4-FFF2-40B4-BE49-F238E27FC236}">
                <a16:creationId xmlns:a16="http://schemas.microsoft.com/office/drawing/2014/main" id="{82508631-CA25-4EA6-B726-BCEA183C8A82}"/>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Implementation:</a:t>
            </a:r>
          </a:p>
        </p:txBody>
      </p:sp>
      <p:sp>
        <p:nvSpPr>
          <p:cNvPr id="6" name="TextBox 16">
            <a:extLst>
              <a:ext uri="{FF2B5EF4-FFF2-40B4-BE49-F238E27FC236}">
                <a16:creationId xmlns:a16="http://schemas.microsoft.com/office/drawing/2014/main" id="{CCEBA419-2D6D-44F6-8CC9-DF62D6E1450E}"/>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A New Visual Identity </a:t>
            </a:r>
          </a:p>
        </p:txBody>
      </p:sp>
      <p:sp>
        <p:nvSpPr>
          <p:cNvPr id="12" name="TextBox 11">
            <a:extLst>
              <a:ext uri="{FF2B5EF4-FFF2-40B4-BE49-F238E27FC236}">
                <a16:creationId xmlns:a16="http://schemas.microsoft.com/office/drawing/2014/main" id="{40CC459D-3723-4953-9E45-32934648ECF9}"/>
              </a:ext>
            </a:extLst>
          </p:cNvPr>
          <p:cNvSpPr txBox="1"/>
          <p:nvPr/>
        </p:nvSpPr>
        <p:spPr>
          <a:xfrm>
            <a:off x="2453458" y="2472035"/>
            <a:ext cx="3979849" cy="461665"/>
          </a:xfrm>
          <a:prstGeom prst="rect">
            <a:avLst/>
          </a:prstGeom>
          <a:noFill/>
        </p:spPr>
        <p:txBody>
          <a:bodyPr wrap="square">
            <a:spAutoFit/>
          </a:bodyPr>
          <a:lstStyle/>
          <a:p>
            <a:r>
              <a:rPr lang="en-US" sz="2400" dirty="0">
                <a:latin typeface="Telegraf Bold" panose="020B0604020202020204" charset="0"/>
              </a:rPr>
              <a:t>BEFORE (Old Identity)</a:t>
            </a:r>
          </a:p>
        </p:txBody>
      </p:sp>
      <p:sp>
        <p:nvSpPr>
          <p:cNvPr id="13" name="TextBox 12">
            <a:extLst>
              <a:ext uri="{FF2B5EF4-FFF2-40B4-BE49-F238E27FC236}">
                <a16:creationId xmlns:a16="http://schemas.microsoft.com/office/drawing/2014/main" id="{77490376-4640-4B80-81DD-6CF93EFD378A}"/>
              </a:ext>
            </a:extLst>
          </p:cNvPr>
          <p:cNvSpPr txBox="1"/>
          <p:nvPr/>
        </p:nvSpPr>
        <p:spPr>
          <a:xfrm>
            <a:off x="11267941" y="2472035"/>
            <a:ext cx="4495800" cy="461665"/>
          </a:xfrm>
          <a:prstGeom prst="rect">
            <a:avLst/>
          </a:prstGeom>
          <a:noFill/>
        </p:spPr>
        <p:txBody>
          <a:bodyPr wrap="square">
            <a:spAutoFit/>
          </a:bodyPr>
          <a:lstStyle/>
          <a:p>
            <a:r>
              <a:rPr lang="en-US" sz="2400" dirty="0">
                <a:latin typeface="Telegraf Bold" panose="020B0604020202020204" charset="0"/>
              </a:rPr>
              <a:t>AFTER (Our New Identity)</a:t>
            </a:r>
          </a:p>
        </p:txBody>
      </p:sp>
      <p:pic>
        <p:nvPicPr>
          <p:cNvPr id="15" name="Picture 14">
            <a:extLst>
              <a:ext uri="{FF2B5EF4-FFF2-40B4-BE49-F238E27FC236}">
                <a16:creationId xmlns:a16="http://schemas.microsoft.com/office/drawing/2014/main" id="{2E198A88-2BE5-4AFF-A975-42996328652C}"/>
              </a:ext>
            </a:extLst>
          </p:cNvPr>
          <p:cNvPicPr>
            <a:picLocks noChangeAspect="1"/>
          </p:cNvPicPr>
          <p:nvPr/>
        </p:nvPicPr>
        <p:blipFill>
          <a:blip r:embed="rId2"/>
          <a:stretch>
            <a:fillRect/>
          </a:stretch>
        </p:blipFill>
        <p:spPr>
          <a:xfrm>
            <a:off x="738320" y="3109879"/>
            <a:ext cx="7022340" cy="3923685"/>
          </a:xfrm>
          <a:prstGeom prst="rect">
            <a:avLst/>
          </a:prstGeom>
        </p:spPr>
      </p:pic>
      <p:pic>
        <p:nvPicPr>
          <p:cNvPr id="17" name="Picture 16">
            <a:extLst>
              <a:ext uri="{FF2B5EF4-FFF2-40B4-BE49-F238E27FC236}">
                <a16:creationId xmlns:a16="http://schemas.microsoft.com/office/drawing/2014/main" id="{546CB9E9-5D0E-4EBC-BFD1-B1A8349DA2CD}"/>
              </a:ext>
            </a:extLst>
          </p:cNvPr>
          <p:cNvPicPr>
            <a:picLocks noChangeAspect="1"/>
          </p:cNvPicPr>
          <p:nvPr/>
        </p:nvPicPr>
        <p:blipFill>
          <a:blip r:embed="rId3"/>
          <a:stretch>
            <a:fillRect/>
          </a:stretch>
        </p:blipFill>
        <p:spPr>
          <a:xfrm>
            <a:off x="9841184" y="3079800"/>
            <a:ext cx="6968932" cy="3923685"/>
          </a:xfrm>
          <a:prstGeom prst="rect">
            <a:avLst/>
          </a:prstGeom>
        </p:spPr>
      </p:pic>
      <p:sp>
        <p:nvSpPr>
          <p:cNvPr id="27" name="Text 3">
            <a:extLst>
              <a:ext uri="{FF2B5EF4-FFF2-40B4-BE49-F238E27FC236}">
                <a16:creationId xmlns:a16="http://schemas.microsoft.com/office/drawing/2014/main" id="{5EA98005-967B-43A9-8CA8-FCBFB572D259}"/>
              </a:ext>
            </a:extLst>
          </p:cNvPr>
          <p:cNvSpPr/>
          <p:nvPr/>
        </p:nvSpPr>
        <p:spPr>
          <a:xfrm>
            <a:off x="738320" y="7274016"/>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Outdated, generic design</a:t>
            </a:r>
            <a:endParaRPr kumimoji="0" lang="en-US" sz="2400" b="0" i="0" u="none" strike="noStrike" kern="0" cap="none" spc="0" normalizeH="0" baseline="0" noProof="0" dirty="0">
              <a:ln>
                <a:noFill/>
              </a:ln>
              <a:effectLst/>
              <a:uLnTx/>
              <a:uFillTx/>
              <a:latin typeface="Telegraf Extra-Light" panose="020B0604020202020204" charset="0"/>
            </a:endParaRPr>
          </a:p>
        </p:txBody>
      </p:sp>
      <p:sp>
        <p:nvSpPr>
          <p:cNvPr id="28" name="Text 4">
            <a:extLst>
              <a:ext uri="{FF2B5EF4-FFF2-40B4-BE49-F238E27FC236}">
                <a16:creationId xmlns:a16="http://schemas.microsoft.com/office/drawing/2014/main" id="{05FE3878-60CA-40DB-998C-5327E294571A}"/>
              </a:ext>
            </a:extLst>
          </p:cNvPr>
          <p:cNvSpPr/>
          <p:nvPr/>
        </p:nvSpPr>
        <p:spPr>
          <a:xfrm>
            <a:off x="738320" y="7678922"/>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Clashing colors (yellow &amp; blue)</a:t>
            </a:r>
            <a:endParaRPr kumimoji="0" lang="en-US" sz="2400" b="0" i="0" u="none" strike="noStrike" kern="0" cap="none" spc="0" normalizeH="0" baseline="0" noProof="0" dirty="0">
              <a:ln>
                <a:noFill/>
              </a:ln>
              <a:effectLst/>
              <a:uLnTx/>
              <a:uFillTx/>
              <a:latin typeface="Telegraf Extra-Light" panose="020B0604020202020204" charset="0"/>
            </a:endParaRPr>
          </a:p>
        </p:txBody>
      </p:sp>
      <p:sp>
        <p:nvSpPr>
          <p:cNvPr id="29" name="Text 5">
            <a:extLst>
              <a:ext uri="{FF2B5EF4-FFF2-40B4-BE49-F238E27FC236}">
                <a16:creationId xmlns:a16="http://schemas.microsoft.com/office/drawing/2014/main" id="{5649AD33-277D-4F9F-80A9-EA8EF4C71BC7}"/>
              </a:ext>
            </a:extLst>
          </p:cNvPr>
          <p:cNvSpPr/>
          <p:nvPr/>
        </p:nvSpPr>
        <p:spPr>
          <a:xfrm>
            <a:off x="738320" y="8096501"/>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Low-trust aesthetic</a:t>
            </a:r>
            <a:endParaRPr kumimoji="0" lang="en-US" sz="2400" b="0" i="0" u="none" strike="noStrike" kern="0" cap="none" spc="0" normalizeH="0" baseline="0" noProof="0" dirty="0">
              <a:ln>
                <a:noFill/>
              </a:ln>
              <a:effectLst/>
              <a:uLnTx/>
              <a:uFillTx/>
              <a:latin typeface="Telegraf Extra-Light" panose="020B0604020202020204" charset="0"/>
            </a:endParaRPr>
          </a:p>
        </p:txBody>
      </p:sp>
      <p:sp>
        <p:nvSpPr>
          <p:cNvPr id="30" name="Text 7">
            <a:extLst>
              <a:ext uri="{FF2B5EF4-FFF2-40B4-BE49-F238E27FC236}">
                <a16:creationId xmlns:a16="http://schemas.microsoft.com/office/drawing/2014/main" id="{5A139D1C-3854-4A64-A107-A14B26235E79}"/>
              </a:ext>
            </a:extLst>
          </p:cNvPr>
          <p:cNvSpPr/>
          <p:nvPr/>
        </p:nvSpPr>
        <p:spPr>
          <a:xfrm>
            <a:off x="9841184" y="7253194"/>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Modern, professional, and trustworthy</a:t>
            </a:r>
            <a:endParaRPr kumimoji="0" lang="en-US" sz="2400" b="0" i="0" u="none" strike="noStrike" kern="0" cap="none" spc="0" normalizeH="0" baseline="0" noProof="0" dirty="0">
              <a:ln>
                <a:noFill/>
              </a:ln>
              <a:effectLst/>
              <a:uLnTx/>
              <a:uFillTx/>
              <a:latin typeface="Telegraf Extra-Light" panose="020B0604020202020204" charset="0"/>
            </a:endParaRPr>
          </a:p>
        </p:txBody>
      </p:sp>
      <p:sp>
        <p:nvSpPr>
          <p:cNvPr id="31" name="Text 8">
            <a:extLst>
              <a:ext uri="{FF2B5EF4-FFF2-40B4-BE49-F238E27FC236}">
                <a16:creationId xmlns:a16="http://schemas.microsoft.com/office/drawing/2014/main" id="{E6E2608F-0F4B-4953-BF0C-8275D8A61D58}"/>
              </a:ext>
            </a:extLst>
          </p:cNvPr>
          <p:cNvSpPr/>
          <p:nvPr/>
        </p:nvSpPr>
        <p:spPr>
          <a:xfrm>
            <a:off x="9841184" y="7658100"/>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Sophisticated, calm color palette (dark teal/blue)</a:t>
            </a:r>
            <a:endParaRPr kumimoji="0" lang="en-US" sz="2400" b="0" i="0" u="none" strike="noStrike" kern="0" cap="none" spc="0" normalizeH="0" baseline="0" noProof="0" dirty="0">
              <a:ln>
                <a:noFill/>
              </a:ln>
              <a:effectLst/>
              <a:uLnTx/>
              <a:uFillTx/>
              <a:latin typeface="Telegraf Extra-Light" panose="020B0604020202020204" charset="0"/>
            </a:endParaRPr>
          </a:p>
        </p:txBody>
      </p:sp>
      <p:sp>
        <p:nvSpPr>
          <p:cNvPr id="32" name="Text 9">
            <a:extLst>
              <a:ext uri="{FF2B5EF4-FFF2-40B4-BE49-F238E27FC236}">
                <a16:creationId xmlns:a16="http://schemas.microsoft.com/office/drawing/2014/main" id="{F63FED0B-F2DA-421C-AA18-CBE1AF5ECC55}"/>
              </a:ext>
            </a:extLst>
          </p:cNvPr>
          <p:cNvSpPr/>
          <p:nvPr/>
        </p:nvSpPr>
        <p:spPr>
          <a:xfrm>
            <a:off x="9841184" y="8075679"/>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High-trust, corporate aesthetic</a:t>
            </a:r>
            <a:endParaRPr kumimoji="0" lang="en-US" sz="2400" b="0" i="0" u="none" strike="noStrike" kern="0" cap="none" spc="0" normalizeH="0" baseline="0" noProof="0" dirty="0">
              <a:ln>
                <a:noFill/>
              </a:ln>
              <a:effectLst/>
              <a:uLnTx/>
              <a:uFillTx/>
              <a:latin typeface="Telegraf Extra-Light" panose="020B0604020202020204" charset="0"/>
            </a:endParaRPr>
          </a:p>
        </p:txBody>
      </p:sp>
      <p:grpSp>
        <p:nvGrpSpPr>
          <p:cNvPr id="21" name="Group 6">
            <a:extLst>
              <a:ext uri="{FF2B5EF4-FFF2-40B4-BE49-F238E27FC236}">
                <a16:creationId xmlns:a16="http://schemas.microsoft.com/office/drawing/2014/main" id="{BB1F8E0A-FDD9-4C13-9E81-AE03783704B5}"/>
              </a:ext>
            </a:extLst>
          </p:cNvPr>
          <p:cNvGrpSpPr/>
          <p:nvPr/>
        </p:nvGrpSpPr>
        <p:grpSpPr>
          <a:xfrm>
            <a:off x="506404" y="299368"/>
            <a:ext cx="1055783" cy="991441"/>
            <a:chOff x="0" y="0"/>
            <a:chExt cx="278066" cy="261120"/>
          </a:xfrm>
        </p:grpSpPr>
        <p:sp>
          <p:nvSpPr>
            <p:cNvPr id="22" name="Freeform 7">
              <a:extLst>
                <a:ext uri="{FF2B5EF4-FFF2-40B4-BE49-F238E27FC236}">
                  <a16:creationId xmlns:a16="http://schemas.microsoft.com/office/drawing/2014/main" id="{68654A1B-5654-4E1F-99AC-517DF434BC81}"/>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23" name="TextBox 8">
              <a:extLst>
                <a:ext uri="{FF2B5EF4-FFF2-40B4-BE49-F238E27FC236}">
                  <a16:creationId xmlns:a16="http://schemas.microsoft.com/office/drawing/2014/main" id="{0141513E-4AD0-4FD2-9731-DEB684683C9B}"/>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 3">
            <a:extLst>
              <a:ext uri="{FF2B5EF4-FFF2-40B4-BE49-F238E27FC236}">
                <a16:creationId xmlns:a16="http://schemas.microsoft.com/office/drawing/2014/main" id="{032E25B3-D657-4B5D-B60B-394FBE9B8BA2}"/>
              </a:ext>
            </a:extLst>
          </p:cNvPr>
          <p:cNvSpPr/>
          <p:nvPr/>
        </p:nvSpPr>
        <p:spPr>
          <a:xfrm>
            <a:off x="5799534" y="9334500"/>
            <a:ext cx="6688931" cy="657099"/>
          </a:xfrm>
          <a:prstGeom prst="rect">
            <a:avLst/>
          </a:prstGeom>
          <a:noFill/>
          <a:ln/>
        </p:spPr>
        <p:txBody>
          <a:bodyPr wrap="none" lIns="0" tIns="0" rIns="0" bIns="0" rtlCol="0" anchor="ctr"/>
          <a:lstStyle/>
          <a:p>
            <a:pPr marR="0" lvl="0" algn="ctr" defTabSz="914400" eaLnBrk="1" fontAlgn="auto" latinLnBrk="0" hangingPunct="1">
              <a:lnSpc>
                <a:spcPts val="1650"/>
              </a:lnSpc>
              <a:spcBef>
                <a:spcPts val="0"/>
              </a:spcBef>
              <a:spcAft>
                <a:spcPts val="0"/>
              </a:spcAft>
              <a:buClrTx/>
              <a:buSzPct val="100000"/>
              <a:tabLst/>
              <a:defRPr/>
            </a:pPr>
            <a:r>
              <a:rPr kumimoji="0" lang="en-US" sz="2800" b="0" i="0" u="none" strike="noStrike" kern="0" cap="none" spc="0" normalizeH="0" baseline="0" noProof="0" dirty="0">
                <a:ln>
                  <a:noFill/>
                </a:ln>
                <a:effectLst/>
                <a:uLnTx/>
                <a:uFillTx/>
                <a:latin typeface="Telegraf Medium" panose="020B0604020202020204" charset="0"/>
                <a:ea typeface="Montserrat" pitchFamily="34" charset="-122"/>
                <a:cs typeface="Montserrat" pitchFamily="34" charset="-120"/>
              </a:rPr>
              <a:t>Full PDF (</a:t>
            </a:r>
            <a:r>
              <a:rPr kumimoji="0" lang="en-US" sz="2800" b="0" i="0" u="none" strike="noStrike" kern="0" cap="none" spc="0" normalizeH="0" baseline="0" noProof="0" dirty="0">
                <a:ln>
                  <a:noFill/>
                </a:ln>
                <a:effectLst/>
                <a:uLnTx/>
                <a:uFillTx/>
                <a:latin typeface="Telegraf Medium" panose="020B0604020202020204" charset="0"/>
                <a:ea typeface="Montserrat" pitchFamily="34" charset="-122"/>
                <a:cs typeface="Montserrat" pitchFamily="34" charset="-120"/>
                <a:hlinkClick r:id="rId4">
                  <a:extLst>
                    <a:ext uri="{A12FA001-AC4F-418D-AE19-62706E023703}">
                      <ahyp:hlinkClr xmlns:ahyp="http://schemas.microsoft.com/office/drawing/2018/hyperlinkcolor" val="tx"/>
                    </a:ext>
                  </a:extLst>
                </a:hlinkClick>
              </a:rPr>
              <a:t>Before</a:t>
            </a:r>
            <a:r>
              <a:rPr kumimoji="0" lang="en-US" sz="2800" b="0" i="0" u="none" strike="noStrike" kern="0" cap="none" spc="0" normalizeH="0" baseline="0" noProof="0" dirty="0">
                <a:ln>
                  <a:noFill/>
                </a:ln>
                <a:effectLst/>
                <a:uLnTx/>
                <a:uFillTx/>
                <a:latin typeface="Telegraf Medium" panose="020B0604020202020204" charset="0"/>
                <a:ea typeface="Montserrat" pitchFamily="34" charset="-122"/>
                <a:cs typeface="Montserrat" pitchFamily="34" charset="-120"/>
              </a:rPr>
              <a:t>, </a:t>
            </a:r>
            <a:r>
              <a:rPr kumimoji="0" lang="en-US" sz="2800" b="0" i="0" u="none" strike="noStrike" kern="0" cap="none" spc="0" normalizeH="0" baseline="0" noProof="0" dirty="0">
                <a:ln>
                  <a:noFill/>
                </a:ln>
                <a:effectLst/>
                <a:uLnTx/>
                <a:uFillTx/>
                <a:latin typeface="Telegraf Medium" panose="020B0604020202020204" charset="0"/>
                <a:ea typeface="Montserrat" pitchFamily="34" charset="-122"/>
                <a:cs typeface="Montserrat" pitchFamily="34" charset="-120"/>
                <a:hlinkClick r:id="rId5">
                  <a:extLst>
                    <a:ext uri="{A12FA001-AC4F-418D-AE19-62706E023703}">
                      <ahyp:hlinkClr xmlns:ahyp="http://schemas.microsoft.com/office/drawing/2018/hyperlinkcolor" val="tx"/>
                    </a:ext>
                  </a:extLst>
                </a:hlinkClick>
              </a:rPr>
              <a:t>After</a:t>
            </a:r>
            <a:r>
              <a:rPr kumimoji="0" lang="en-US" sz="2800" b="0" i="0" u="none" strike="noStrike" kern="0" cap="none" spc="0" normalizeH="0" baseline="0" noProof="0" dirty="0">
                <a:ln>
                  <a:noFill/>
                </a:ln>
                <a:effectLst/>
                <a:uLnTx/>
                <a:uFillTx/>
                <a:latin typeface="Telegraf Medium" panose="020B0604020202020204" charset="0"/>
                <a:ea typeface="Montserrat" pitchFamily="34" charset="-122"/>
                <a:cs typeface="Montserrat" pitchFamily="34" charset="-120"/>
              </a:rPr>
              <a:t>)</a:t>
            </a:r>
            <a:endParaRPr kumimoji="0" lang="en-US" sz="2800" b="0" i="0" u="none" strike="noStrike" kern="0" cap="none" spc="0" normalizeH="0" baseline="0" noProof="0" dirty="0">
              <a:ln>
                <a:noFill/>
              </a:ln>
              <a:effectLst/>
              <a:uLnTx/>
              <a:uFillTx/>
              <a:latin typeface="Telegraf Medium" panose="020B0604020202020204" charset="0"/>
            </a:endParaRPr>
          </a:p>
        </p:txBody>
      </p:sp>
      <p:sp>
        <p:nvSpPr>
          <p:cNvPr id="2" name="TextBox 1">
            <a:extLst>
              <a:ext uri="{FF2B5EF4-FFF2-40B4-BE49-F238E27FC236}">
                <a16:creationId xmlns:a16="http://schemas.microsoft.com/office/drawing/2014/main" id="{57B848F1-1833-4092-9BB0-3D1E500C074C}"/>
              </a:ext>
            </a:extLst>
          </p:cNvPr>
          <p:cNvSpPr txBox="1"/>
          <p:nvPr/>
        </p:nvSpPr>
        <p:spPr>
          <a:xfrm>
            <a:off x="735270" y="8638805"/>
            <a:ext cx="5085046" cy="769441"/>
          </a:xfrm>
          <a:prstGeom prst="rect">
            <a:avLst/>
          </a:prstGeom>
          <a:noFill/>
        </p:spPr>
        <p:txBody>
          <a:bodyPr wrap="none" rtlCol="0">
            <a:spAutoFit/>
          </a:bodyPr>
          <a:lstStyle/>
          <a:p>
            <a:r>
              <a:rPr lang="en-US" sz="4400" dirty="0">
                <a:solidFill>
                  <a:srgbClr val="EBFFEF"/>
                </a:solidFill>
                <a:latin typeface="Telegraf Medium" panose="020B0604020202020204" charset="0"/>
              </a:rPr>
              <a:t>Tools Used: Canva</a:t>
            </a:r>
          </a:p>
        </p:txBody>
      </p:sp>
    </p:spTree>
    <p:extLst>
      <p:ext uri="{BB962C8B-B14F-4D97-AF65-F5344CB8AC3E}">
        <p14:creationId xmlns:p14="http://schemas.microsoft.com/office/powerpoint/2010/main" val="3654228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F6379EE5-AEA3-415B-8BC4-F3A574A59570}"/>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latin typeface="Telegraf Extra-Light"/>
                <a:ea typeface="Telegraf Extra-Light"/>
                <a:cs typeface="Telegraf Extra-Light"/>
                <a:sym typeface="Telegraf Extra-Light"/>
              </a:rPr>
              <a:t>Implementation:</a:t>
            </a:r>
          </a:p>
        </p:txBody>
      </p:sp>
      <p:sp>
        <p:nvSpPr>
          <p:cNvPr id="8" name="TextBox 16">
            <a:extLst>
              <a:ext uri="{FF2B5EF4-FFF2-40B4-BE49-F238E27FC236}">
                <a16:creationId xmlns:a16="http://schemas.microsoft.com/office/drawing/2014/main" id="{38C4B02C-7937-4599-8CC1-4D636E87F08C}"/>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latin typeface="Telegraf Heavy"/>
                <a:ea typeface="Telegraf Heavy"/>
                <a:cs typeface="Telegraf Heavy"/>
                <a:sym typeface="Telegraf Heavy"/>
              </a:rPr>
              <a:t>Content Strategy</a:t>
            </a:r>
          </a:p>
        </p:txBody>
      </p:sp>
      <p:grpSp>
        <p:nvGrpSpPr>
          <p:cNvPr id="280" name="Group 6">
            <a:extLst>
              <a:ext uri="{FF2B5EF4-FFF2-40B4-BE49-F238E27FC236}">
                <a16:creationId xmlns:a16="http://schemas.microsoft.com/office/drawing/2014/main" id="{62750B30-4DE6-4B94-B6E1-EFEF317A27A9}"/>
              </a:ext>
            </a:extLst>
          </p:cNvPr>
          <p:cNvGrpSpPr/>
          <p:nvPr/>
        </p:nvGrpSpPr>
        <p:grpSpPr>
          <a:xfrm>
            <a:off x="506404" y="299368"/>
            <a:ext cx="1055783" cy="991441"/>
            <a:chOff x="0" y="0"/>
            <a:chExt cx="278066" cy="261120"/>
          </a:xfrm>
        </p:grpSpPr>
        <p:sp>
          <p:nvSpPr>
            <p:cNvPr id="281" name="Freeform 7">
              <a:extLst>
                <a:ext uri="{FF2B5EF4-FFF2-40B4-BE49-F238E27FC236}">
                  <a16:creationId xmlns:a16="http://schemas.microsoft.com/office/drawing/2014/main" id="{EA5BB529-050E-41A4-8714-B539BDE7E852}"/>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282" name="TextBox 8">
              <a:extLst>
                <a:ext uri="{FF2B5EF4-FFF2-40B4-BE49-F238E27FC236}">
                  <a16:creationId xmlns:a16="http://schemas.microsoft.com/office/drawing/2014/main" id="{3F98ED44-36F8-46F6-9FAF-3144424DB583}"/>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grpSp>
        <p:nvGrpSpPr>
          <p:cNvPr id="283" name="Group 282">
            <a:extLst>
              <a:ext uri="{FF2B5EF4-FFF2-40B4-BE49-F238E27FC236}">
                <a16:creationId xmlns:a16="http://schemas.microsoft.com/office/drawing/2014/main" id="{42A9C7BB-E53A-4C33-A447-CA164C06CC01}"/>
              </a:ext>
            </a:extLst>
          </p:cNvPr>
          <p:cNvGrpSpPr/>
          <p:nvPr/>
        </p:nvGrpSpPr>
        <p:grpSpPr>
          <a:xfrm>
            <a:off x="12664440" y="3924300"/>
            <a:ext cx="3337560" cy="4454117"/>
            <a:chOff x="8315558" y="1083264"/>
            <a:chExt cx="3337560" cy="4454117"/>
          </a:xfrm>
        </p:grpSpPr>
        <p:sp>
          <p:nvSpPr>
            <p:cNvPr id="284" name="Rectangle 283">
              <a:extLst>
                <a:ext uri="{FF2B5EF4-FFF2-40B4-BE49-F238E27FC236}">
                  <a16:creationId xmlns:a16="http://schemas.microsoft.com/office/drawing/2014/main" id="{BDF9FEED-0C60-4809-B262-B763DD79611B}"/>
                </a:ext>
              </a:extLst>
            </p:cNvPr>
            <p:cNvSpPr/>
            <p:nvPr/>
          </p:nvSpPr>
          <p:spPr bwMode="auto">
            <a:xfrm>
              <a:off x="8557399" y="1083264"/>
              <a:ext cx="2743200" cy="3657600"/>
            </a:xfrm>
            <a:prstGeom prst="rect">
              <a:avLst/>
            </a:prstGeom>
            <a:solidFill>
              <a:srgbClr val="C00000"/>
            </a:solidFill>
            <a:ln w="28575">
              <a:solidFill>
                <a:srgbClr val="004474"/>
              </a:solidFill>
            </a:ln>
          </p:spPr>
          <p:txBody>
            <a:bodyPr vert="horz" wrap="square" lIns="91440" tIns="45720" rIns="91440" bIns="45720" numCol="1" rtlCol="0" anchor="t" anchorCtr="0" compatLnSpc="1">
              <a:prstTxWarp prst="textNoShape">
                <a:avLst/>
              </a:prstTxWarp>
            </a:bodyPr>
            <a:lstStyle/>
            <a:p>
              <a:pPr algn="ctr"/>
              <a:endParaRPr lang="en-US" dirty="0">
                <a:latin typeface="Telegraf Medium" panose="020B0604020202020204" charset="0"/>
              </a:endParaRPr>
            </a:p>
          </p:txBody>
        </p:sp>
        <p:sp>
          <p:nvSpPr>
            <p:cNvPr id="285" name="Oval 284">
              <a:extLst>
                <a:ext uri="{FF2B5EF4-FFF2-40B4-BE49-F238E27FC236}">
                  <a16:creationId xmlns:a16="http://schemas.microsoft.com/office/drawing/2014/main" id="{A18C5AD7-9149-4940-9A60-0E84669BA2BE}"/>
                </a:ext>
              </a:extLst>
            </p:cNvPr>
            <p:cNvSpPr/>
            <p:nvPr/>
          </p:nvSpPr>
          <p:spPr bwMode="auto">
            <a:xfrm>
              <a:off x="8461387" y="4771344"/>
              <a:ext cx="2935224" cy="274320"/>
            </a:xfrm>
            <a:prstGeom prst="ellipse">
              <a:avLst/>
            </a:prstGeom>
            <a:solidFill>
              <a:schemeClr val="accent1">
                <a:lumMod val="75000"/>
              </a:schemeClr>
            </a:solidFill>
            <a:ln w="28575">
              <a:solidFill>
                <a:srgbClr val="004474"/>
              </a:solidFill>
            </a:ln>
            <a:effectLst>
              <a:outerShdw blurRad="50800" dist="101600" dir="16200000"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Telegraf Medium" panose="020B0604020202020204" charset="0"/>
              </a:endParaRPr>
            </a:p>
          </p:txBody>
        </p:sp>
        <p:sp>
          <p:nvSpPr>
            <p:cNvPr id="286" name="Trapezoid 285">
              <a:extLst>
                <a:ext uri="{FF2B5EF4-FFF2-40B4-BE49-F238E27FC236}">
                  <a16:creationId xmlns:a16="http://schemas.microsoft.com/office/drawing/2014/main" id="{0FA6FB41-35EE-4B1A-B5A4-0B7DD98800A2}"/>
                </a:ext>
              </a:extLst>
            </p:cNvPr>
            <p:cNvSpPr/>
            <p:nvPr/>
          </p:nvSpPr>
          <p:spPr bwMode="auto">
            <a:xfrm>
              <a:off x="8315558" y="4805861"/>
              <a:ext cx="3337560" cy="731520"/>
            </a:xfrm>
            <a:prstGeom prst="trapezoid">
              <a:avLst/>
            </a:prstGeom>
            <a:solidFill>
              <a:srgbClr val="C00000"/>
            </a:solidFill>
            <a:ln w="28575">
              <a:solidFill>
                <a:srgbClr val="004474"/>
              </a:solidFill>
            </a:ln>
          </p:spPr>
          <p:txBody>
            <a:bodyPr vert="horz" wrap="square" lIns="91440" tIns="45720" rIns="91440" bIns="45720" numCol="1" rtlCol="0" anchor="t" anchorCtr="0" compatLnSpc="1">
              <a:prstTxWarp prst="textNoShape">
                <a:avLst/>
              </a:prstTxWarp>
            </a:bodyPr>
            <a:lstStyle/>
            <a:p>
              <a:pPr algn="ctr"/>
              <a:endParaRPr lang="en-US">
                <a:latin typeface="Telegraf Medium" panose="020B0604020202020204" charset="0"/>
              </a:endParaRPr>
            </a:p>
          </p:txBody>
        </p:sp>
      </p:grpSp>
      <p:grpSp>
        <p:nvGrpSpPr>
          <p:cNvPr id="287" name="Group 286">
            <a:extLst>
              <a:ext uri="{FF2B5EF4-FFF2-40B4-BE49-F238E27FC236}">
                <a16:creationId xmlns:a16="http://schemas.microsoft.com/office/drawing/2014/main" id="{59A6F139-6E98-4EC0-86E7-D864DF6FEEBD}"/>
              </a:ext>
            </a:extLst>
          </p:cNvPr>
          <p:cNvGrpSpPr>
            <a:grpSpLocks/>
          </p:cNvGrpSpPr>
          <p:nvPr/>
        </p:nvGrpSpPr>
        <p:grpSpPr>
          <a:xfrm>
            <a:off x="8876449" y="3924300"/>
            <a:ext cx="3337560" cy="4496361"/>
            <a:chOff x="6239365" y="2709638"/>
            <a:chExt cx="3337560" cy="4496361"/>
          </a:xfrm>
        </p:grpSpPr>
        <p:sp>
          <p:nvSpPr>
            <p:cNvPr id="288" name="Rectangle 287">
              <a:extLst>
                <a:ext uri="{FF2B5EF4-FFF2-40B4-BE49-F238E27FC236}">
                  <a16:creationId xmlns:a16="http://schemas.microsoft.com/office/drawing/2014/main" id="{D4E88828-FA5C-4F7E-A83D-13294C310393}"/>
                </a:ext>
              </a:extLst>
            </p:cNvPr>
            <p:cNvSpPr>
              <a:spLocks/>
            </p:cNvSpPr>
            <p:nvPr/>
          </p:nvSpPr>
          <p:spPr bwMode="auto">
            <a:xfrm>
              <a:off x="6507717" y="2709638"/>
              <a:ext cx="2743200" cy="3657600"/>
            </a:xfrm>
            <a:prstGeom prst="rect">
              <a:avLst/>
            </a:prstGeom>
            <a:solidFill>
              <a:srgbClr val="F79646"/>
            </a:solidFill>
            <a:ln w="28575">
              <a:solidFill>
                <a:srgbClr val="005A9A"/>
              </a:solidFill>
            </a:ln>
          </p:spPr>
          <p:txBody>
            <a:bodyPr vert="horz" wrap="square" lIns="91440" tIns="45720" rIns="91440" bIns="45720" numCol="1" rtlCol="0" anchor="t" anchorCtr="0" compatLnSpc="1">
              <a:prstTxWarp prst="textNoShape">
                <a:avLst/>
              </a:prstTxWarp>
            </a:bodyPr>
            <a:lstStyle/>
            <a:p>
              <a:pPr algn="ctr"/>
              <a:endParaRPr lang="en-US">
                <a:latin typeface="Telegraf Medium" panose="020B0604020202020204" charset="0"/>
              </a:endParaRPr>
            </a:p>
          </p:txBody>
        </p:sp>
        <p:sp>
          <p:nvSpPr>
            <p:cNvPr id="289" name="Oval 288">
              <a:extLst>
                <a:ext uri="{FF2B5EF4-FFF2-40B4-BE49-F238E27FC236}">
                  <a16:creationId xmlns:a16="http://schemas.microsoft.com/office/drawing/2014/main" id="{5D5A2357-01DF-44F2-9A4C-903D8345521E}"/>
                </a:ext>
              </a:extLst>
            </p:cNvPr>
            <p:cNvSpPr>
              <a:spLocks/>
            </p:cNvSpPr>
            <p:nvPr/>
          </p:nvSpPr>
          <p:spPr bwMode="auto">
            <a:xfrm>
              <a:off x="6397698" y="6400828"/>
              <a:ext cx="2935224" cy="274320"/>
            </a:xfrm>
            <a:prstGeom prst="ellipse">
              <a:avLst/>
            </a:prstGeom>
            <a:solidFill>
              <a:schemeClr val="accent1">
                <a:lumMod val="75000"/>
              </a:schemeClr>
            </a:solidFill>
            <a:ln w="28575">
              <a:solidFill>
                <a:srgbClr val="004474"/>
              </a:solidFill>
            </a:ln>
            <a:effectLst>
              <a:outerShdw blurRad="50800" dist="101600" dir="16200000"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a:latin typeface="Telegraf Medium" panose="020B0604020202020204" charset="0"/>
              </a:endParaRPr>
            </a:p>
          </p:txBody>
        </p:sp>
        <p:sp>
          <p:nvSpPr>
            <p:cNvPr id="290" name="Trapezoid 289">
              <a:extLst>
                <a:ext uri="{FF2B5EF4-FFF2-40B4-BE49-F238E27FC236}">
                  <a16:creationId xmlns:a16="http://schemas.microsoft.com/office/drawing/2014/main" id="{71A0F0B8-EAB7-4FEC-8558-96C7181F5542}"/>
                </a:ext>
              </a:extLst>
            </p:cNvPr>
            <p:cNvSpPr>
              <a:spLocks/>
            </p:cNvSpPr>
            <p:nvPr/>
          </p:nvSpPr>
          <p:spPr bwMode="auto">
            <a:xfrm>
              <a:off x="6239365" y="6474479"/>
              <a:ext cx="3337560" cy="731520"/>
            </a:xfrm>
            <a:prstGeom prst="trapezoid">
              <a:avLst/>
            </a:prstGeom>
            <a:solidFill>
              <a:srgbClr val="F79646"/>
            </a:solidFill>
            <a:ln w="28575">
              <a:solidFill>
                <a:srgbClr val="005A9A"/>
              </a:solidFill>
            </a:ln>
          </p:spPr>
          <p:txBody>
            <a:bodyPr vert="horz" wrap="square" lIns="91440" tIns="45720" rIns="91440" bIns="45720" numCol="1" rtlCol="0" anchor="t" anchorCtr="0" compatLnSpc="1">
              <a:prstTxWarp prst="textNoShape">
                <a:avLst/>
              </a:prstTxWarp>
            </a:bodyPr>
            <a:lstStyle/>
            <a:p>
              <a:pPr algn="ctr"/>
              <a:endParaRPr lang="en-US" dirty="0">
                <a:latin typeface="Telegraf Medium" panose="020B0604020202020204" charset="0"/>
              </a:endParaRPr>
            </a:p>
          </p:txBody>
        </p:sp>
      </p:grpSp>
      <p:grpSp>
        <p:nvGrpSpPr>
          <p:cNvPr id="291" name="Group 290">
            <a:extLst>
              <a:ext uri="{FF2B5EF4-FFF2-40B4-BE49-F238E27FC236}">
                <a16:creationId xmlns:a16="http://schemas.microsoft.com/office/drawing/2014/main" id="{556D784E-3ECA-4595-A702-66997A4CD75B}"/>
              </a:ext>
            </a:extLst>
          </p:cNvPr>
          <p:cNvGrpSpPr/>
          <p:nvPr/>
        </p:nvGrpSpPr>
        <p:grpSpPr>
          <a:xfrm>
            <a:off x="5088458" y="3924300"/>
            <a:ext cx="3337560" cy="4425767"/>
            <a:chOff x="2435489" y="2780232"/>
            <a:chExt cx="3337560" cy="4425767"/>
          </a:xfrm>
        </p:grpSpPr>
        <p:sp>
          <p:nvSpPr>
            <p:cNvPr id="292" name="Rectangle 291">
              <a:extLst>
                <a:ext uri="{FF2B5EF4-FFF2-40B4-BE49-F238E27FC236}">
                  <a16:creationId xmlns:a16="http://schemas.microsoft.com/office/drawing/2014/main" id="{9BF46BCE-40F7-45E8-B813-B6BE6603E915}"/>
                </a:ext>
              </a:extLst>
            </p:cNvPr>
            <p:cNvSpPr/>
            <p:nvPr/>
          </p:nvSpPr>
          <p:spPr bwMode="auto">
            <a:xfrm>
              <a:off x="2732669" y="2780232"/>
              <a:ext cx="2743200" cy="3657600"/>
            </a:xfrm>
            <a:prstGeom prst="rect">
              <a:avLst/>
            </a:prstGeom>
            <a:solidFill>
              <a:schemeClr val="accent1"/>
            </a:solidFill>
            <a:ln w="28575">
              <a:solidFill>
                <a:srgbClr val="005A9A"/>
              </a:solidFill>
            </a:ln>
          </p:spPr>
          <p:txBody>
            <a:bodyPr vert="horz" wrap="square" lIns="91440" tIns="45720" rIns="91440" bIns="45720" numCol="1" rtlCol="0" anchor="t" anchorCtr="0" compatLnSpc="1">
              <a:prstTxWarp prst="textNoShape">
                <a:avLst/>
              </a:prstTxWarp>
            </a:bodyPr>
            <a:lstStyle/>
            <a:p>
              <a:pPr algn="ctr"/>
              <a:endParaRPr lang="en-US" dirty="0">
                <a:latin typeface="Telegraf Medium" panose="020B0604020202020204" charset="0"/>
              </a:endParaRPr>
            </a:p>
          </p:txBody>
        </p:sp>
        <p:sp>
          <p:nvSpPr>
            <p:cNvPr id="293" name="Oval 292">
              <a:extLst>
                <a:ext uri="{FF2B5EF4-FFF2-40B4-BE49-F238E27FC236}">
                  <a16:creationId xmlns:a16="http://schemas.microsoft.com/office/drawing/2014/main" id="{875D2879-8EAC-4A04-BDC6-00AB0E5A7BEA}"/>
                </a:ext>
              </a:extLst>
            </p:cNvPr>
            <p:cNvSpPr/>
            <p:nvPr/>
          </p:nvSpPr>
          <p:spPr bwMode="auto">
            <a:xfrm>
              <a:off x="2636657" y="6426808"/>
              <a:ext cx="2935224" cy="274320"/>
            </a:xfrm>
            <a:prstGeom prst="ellipse">
              <a:avLst/>
            </a:prstGeom>
            <a:solidFill>
              <a:schemeClr val="accent1">
                <a:lumMod val="75000"/>
              </a:schemeClr>
            </a:solidFill>
            <a:ln w="28575">
              <a:solidFill>
                <a:srgbClr val="004474"/>
              </a:solidFill>
            </a:ln>
            <a:effectLst>
              <a:outerShdw blurRad="50800" dist="101600" dir="16200000"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Telegraf Medium" panose="020B0604020202020204" charset="0"/>
              </a:endParaRPr>
            </a:p>
          </p:txBody>
        </p:sp>
        <p:sp>
          <p:nvSpPr>
            <p:cNvPr id="294" name="Trapezoid 293">
              <a:extLst>
                <a:ext uri="{FF2B5EF4-FFF2-40B4-BE49-F238E27FC236}">
                  <a16:creationId xmlns:a16="http://schemas.microsoft.com/office/drawing/2014/main" id="{E4859C2E-3801-4646-ADD5-02739A6149AC}"/>
                </a:ext>
              </a:extLst>
            </p:cNvPr>
            <p:cNvSpPr/>
            <p:nvPr/>
          </p:nvSpPr>
          <p:spPr bwMode="auto">
            <a:xfrm>
              <a:off x="2435489" y="6474479"/>
              <a:ext cx="3337560" cy="731520"/>
            </a:xfrm>
            <a:prstGeom prst="trapezoid">
              <a:avLst/>
            </a:prstGeom>
            <a:solidFill>
              <a:schemeClr val="accent1"/>
            </a:solidFill>
            <a:ln w="28575">
              <a:solidFill>
                <a:srgbClr val="005A9A"/>
              </a:solidFill>
            </a:ln>
          </p:spPr>
          <p:txBody>
            <a:bodyPr vert="horz" wrap="square" lIns="91440" tIns="45720" rIns="91440" bIns="45720" numCol="1" rtlCol="0" anchor="t" anchorCtr="0" compatLnSpc="1">
              <a:prstTxWarp prst="textNoShape">
                <a:avLst/>
              </a:prstTxWarp>
            </a:bodyPr>
            <a:lstStyle/>
            <a:p>
              <a:pPr algn="ctr"/>
              <a:endParaRPr lang="en-US" dirty="0">
                <a:latin typeface="Telegraf Medium" panose="020B0604020202020204" charset="0"/>
              </a:endParaRPr>
            </a:p>
          </p:txBody>
        </p:sp>
      </p:grpSp>
      <p:grpSp>
        <p:nvGrpSpPr>
          <p:cNvPr id="295" name="Group 294">
            <a:extLst>
              <a:ext uri="{FF2B5EF4-FFF2-40B4-BE49-F238E27FC236}">
                <a16:creationId xmlns:a16="http://schemas.microsoft.com/office/drawing/2014/main" id="{C61FD66A-9F56-4BEE-99F2-5B46AEFD47C4}"/>
              </a:ext>
            </a:extLst>
          </p:cNvPr>
          <p:cNvGrpSpPr/>
          <p:nvPr/>
        </p:nvGrpSpPr>
        <p:grpSpPr>
          <a:xfrm>
            <a:off x="1302632" y="3924300"/>
            <a:ext cx="3335395" cy="4453064"/>
            <a:chOff x="1837446" y="1130497"/>
            <a:chExt cx="3335395" cy="4453064"/>
          </a:xfrm>
        </p:grpSpPr>
        <p:sp>
          <p:nvSpPr>
            <p:cNvPr id="296" name="Rectangle 295">
              <a:extLst>
                <a:ext uri="{FF2B5EF4-FFF2-40B4-BE49-F238E27FC236}">
                  <a16:creationId xmlns:a16="http://schemas.microsoft.com/office/drawing/2014/main" id="{470F8645-BFD8-4ABD-A3E9-7371FF6FC78F}"/>
                </a:ext>
              </a:extLst>
            </p:cNvPr>
            <p:cNvSpPr/>
            <p:nvPr/>
          </p:nvSpPr>
          <p:spPr bwMode="auto">
            <a:xfrm>
              <a:off x="2155029" y="1130497"/>
              <a:ext cx="2743200" cy="3657600"/>
            </a:xfrm>
            <a:prstGeom prst="rect">
              <a:avLst/>
            </a:prstGeom>
            <a:solidFill>
              <a:schemeClr val="accent2">
                <a:lumMod val="60000"/>
                <a:lumOff val="40000"/>
              </a:schemeClr>
            </a:solidFill>
            <a:ln w="28575">
              <a:solidFill>
                <a:srgbClr val="2276CA"/>
              </a:solidFill>
            </a:ln>
          </p:spPr>
          <p:txBody>
            <a:bodyPr vert="horz" wrap="square" lIns="91440" tIns="45720" rIns="91440" bIns="45720" numCol="1" rtlCol="0" anchor="t" anchorCtr="0" compatLnSpc="1">
              <a:prstTxWarp prst="textNoShape">
                <a:avLst/>
              </a:prstTxWarp>
            </a:bodyPr>
            <a:lstStyle/>
            <a:p>
              <a:pPr algn="ctr"/>
              <a:endParaRPr lang="en-US" dirty="0">
                <a:latin typeface="Telegraf Medium" panose="020B0604020202020204" charset="0"/>
              </a:endParaRPr>
            </a:p>
          </p:txBody>
        </p:sp>
        <p:sp>
          <p:nvSpPr>
            <p:cNvPr id="297" name="Oval 296">
              <a:extLst>
                <a:ext uri="{FF2B5EF4-FFF2-40B4-BE49-F238E27FC236}">
                  <a16:creationId xmlns:a16="http://schemas.microsoft.com/office/drawing/2014/main" id="{98B0F1F4-FEB2-4F00-BF13-EA4A727D2111}"/>
                </a:ext>
              </a:extLst>
            </p:cNvPr>
            <p:cNvSpPr/>
            <p:nvPr/>
          </p:nvSpPr>
          <p:spPr bwMode="auto">
            <a:xfrm>
              <a:off x="2021463" y="4799380"/>
              <a:ext cx="2933752" cy="276714"/>
            </a:xfrm>
            <a:prstGeom prst="ellipse">
              <a:avLst/>
            </a:prstGeom>
            <a:solidFill>
              <a:schemeClr val="accent1">
                <a:lumMod val="75000"/>
              </a:schemeClr>
            </a:solidFill>
            <a:ln w="28575">
              <a:solidFill>
                <a:srgbClr val="004474"/>
              </a:solidFill>
            </a:ln>
            <a:effectLst>
              <a:outerShdw blurRad="50800" dist="101600" dir="16200000"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Telegraf Medium" panose="020B0604020202020204" charset="0"/>
              </a:endParaRPr>
            </a:p>
          </p:txBody>
        </p:sp>
        <p:sp>
          <p:nvSpPr>
            <p:cNvPr id="298" name="Trapezoid 297">
              <a:extLst>
                <a:ext uri="{FF2B5EF4-FFF2-40B4-BE49-F238E27FC236}">
                  <a16:creationId xmlns:a16="http://schemas.microsoft.com/office/drawing/2014/main" id="{0378F800-2CA3-4EC2-B9E4-F731D8C0AF59}"/>
                </a:ext>
              </a:extLst>
            </p:cNvPr>
            <p:cNvSpPr/>
            <p:nvPr/>
          </p:nvSpPr>
          <p:spPr bwMode="auto">
            <a:xfrm>
              <a:off x="1837446" y="4853094"/>
              <a:ext cx="3335395" cy="730467"/>
            </a:xfrm>
            <a:prstGeom prst="trapezoid">
              <a:avLst/>
            </a:prstGeom>
            <a:solidFill>
              <a:schemeClr val="accent2">
                <a:lumMod val="60000"/>
                <a:lumOff val="40000"/>
              </a:schemeClr>
            </a:solidFill>
            <a:ln w="28575">
              <a:solidFill>
                <a:srgbClr val="2276CA"/>
              </a:solidFill>
            </a:ln>
          </p:spPr>
          <p:txBody>
            <a:bodyPr vert="horz" wrap="square" lIns="91440" tIns="45720" rIns="91440" bIns="45720" numCol="1" rtlCol="0" anchor="t" anchorCtr="0" compatLnSpc="1">
              <a:prstTxWarp prst="textNoShape">
                <a:avLst/>
              </a:prstTxWarp>
            </a:bodyPr>
            <a:lstStyle/>
            <a:p>
              <a:pPr algn="ctr"/>
              <a:endParaRPr lang="en-US">
                <a:latin typeface="Telegraf Medium" panose="020B0604020202020204" charset="0"/>
              </a:endParaRPr>
            </a:p>
          </p:txBody>
        </p:sp>
      </p:grpSp>
      <p:grpSp>
        <p:nvGrpSpPr>
          <p:cNvPr id="3" name="Group 2">
            <a:extLst>
              <a:ext uri="{FF2B5EF4-FFF2-40B4-BE49-F238E27FC236}">
                <a16:creationId xmlns:a16="http://schemas.microsoft.com/office/drawing/2014/main" id="{8BAB44C2-BFCB-4306-8748-E6CEB6418DA3}"/>
              </a:ext>
            </a:extLst>
          </p:cNvPr>
          <p:cNvGrpSpPr/>
          <p:nvPr/>
        </p:nvGrpSpPr>
        <p:grpSpPr>
          <a:xfrm>
            <a:off x="738320" y="1695206"/>
            <a:ext cx="15773398" cy="1919618"/>
            <a:chOff x="4267200" y="2114636"/>
            <a:chExt cx="8347405" cy="1500188"/>
          </a:xfrm>
        </p:grpSpPr>
        <p:grpSp>
          <p:nvGrpSpPr>
            <p:cNvPr id="299" name="Group 298">
              <a:extLst>
                <a:ext uri="{FF2B5EF4-FFF2-40B4-BE49-F238E27FC236}">
                  <a16:creationId xmlns:a16="http://schemas.microsoft.com/office/drawing/2014/main" id="{6D1B3B61-1B80-4DEC-A03B-8B56903F77DA}"/>
                </a:ext>
              </a:extLst>
            </p:cNvPr>
            <p:cNvGrpSpPr/>
            <p:nvPr/>
          </p:nvGrpSpPr>
          <p:grpSpPr>
            <a:xfrm>
              <a:off x="4267200" y="2114636"/>
              <a:ext cx="8347405" cy="1500188"/>
              <a:chOff x="1922300" y="899974"/>
              <a:chExt cx="8347405" cy="1500188"/>
            </a:xfrm>
          </p:grpSpPr>
          <p:sp>
            <p:nvSpPr>
              <p:cNvPr id="300" name="Moon 299">
                <a:extLst>
                  <a:ext uri="{FF2B5EF4-FFF2-40B4-BE49-F238E27FC236}">
                    <a16:creationId xmlns:a16="http://schemas.microsoft.com/office/drawing/2014/main" id="{4FE40571-27C8-4512-AECF-2E78B239EC97}"/>
                  </a:ext>
                </a:extLst>
              </p:cNvPr>
              <p:cNvSpPr/>
              <p:nvPr/>
            </p:nvSpPr>
            <p:spPr bwMode="auto">
              <a:xfrm rot="5400000">
                <a:off x="5930901" y="-1808642"/>
                <a:ext cx="330203" cy="8087406"/>
              </a:xfrm>
              <a:prstGeom prst="moon">
                <a:avLst>
                  <a:gd name="adj" fmla="val 34134"/>
                </a:avLst>
              </a:prstGeom>
              <a:solidFill>
                <a:schemeClr val="accent2">
                  <a:lumMod val="60000"/>
                  <a:lumOff val="40000"/>
                </a:schemeClr>
              </a:solidFill>
              <a:ln>
                <a:noFill/>
              </a:ln>
              <a:effectLst>
                <a:outerShdw blurRad="50800" dist="1524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a:p>
            </p:txBody>
          </p:sp>
          <p:sp>
            <p:nvSpPr>
              <p:cNvPr id="301" name="Flowchart: Extract 300">
                <a:extLst>
                  <a:ext uri="{FF2B5EF4-FFF2-40B4-BE49-F238E27FC236}">
                    <a16:creationId xmlns:a16="http://schemas.microsoft.com/office/drawing/2014/main" id="{76144B5A-D547-4F20-8988-E15DEF048C37}"/>
                  </a:ext>
                </a:extLst>
              </p:cNvPr>
              <p:cNvSpPr/>
              <p:nvPr/>
            </p:nvSpPr>
            <p:spPr bwMode="auto">
              <a:xfrm>
                <a:off x="1922300" y="899974"/>
                <a:ext cx="8347405" cy="1500186"/>
              </a:xfrm>
              <a:prstGeom prst="flowChartExtract">
                <a:avLst/>
              </a:prstGeom>
              <a:gradFill>
                <a:gsLst>
                  <a:gs pos="100000">
                    <a:schemeClr val="accent2">
                      <a:lumMod val="50000"/>
                    </a:schemeClr>
                  </a:gs>
                  <a:gs pos="0">
                    <a:schemeClr val="accent1">
                      <a:lumMod val="50000"/>
                    </a:schemeClr>
                  </a:gs>
                </a:gsLst>
                <a:path path="circle">
                  <a:fillToRect l="50000" t="50000" r="50000" b="50000"/>
                </a:path>
              </a:gradFill>
              <a:ln w="28575">
                <a:solidFill>
                  <a:srgbClr val="002D4D"/>
                </a:solidFill>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302" name="TextBox 301">
              <a:extLst>
                <a:ext uri="{FF2B5EF4-FFF2-40B4-BE49-F238E27FC236}">
                  <a16:creationId xmlns:a16="http://schemas.microsoft.com/office/drawing/2014/main" id="{E5303E24-AB53-4499-B1B2-F03869F10D15}"/>
                </a:ext>
              </a:extLst>
            </p:cNvPr>
            <p:cNvSpPr txBox="1"/>
            <p:nvPr/>
          </p:nvSpPr>
          <p:spPr>
            <a:xfrm>
              <a:off x="7269834" y="2751938"/>
              <a:ext cx="2196302" cy="553215"/>
            </a:xfrm>
            <a:prstGeom prst="rect">
              <a:avLst/>
            </a:prstGeom>
            <a:noFill/>
          </p:spPr>
          <p:txBody>
            <a:bodyPr wrap="square" anchor="ctr">
              <a:spAutoFit/>
            </a:bodyPr>
            <a:lstStyle>
              <a:defPPr>
                <a:defRPr lang="en-US"/>
              </a:defPPr>
              <a:lvl1pPr algn="ctr">
                <a:defRPr sz="2400">
                  <a:latin typeface="Telegraf Bold" panose="020B0604020202020204" charset="0"/>
                </a:defRPr>
              </a:lvl1pPr>
            </a:lstStyle>
            <a:p>
              <a:r>
                <a:rPr lang="en-IN" sz="4000" dirty="0"/>
                <a:t>Content Pillars</a:t>
              </a:r>
              <a:endParaRPr lang="en-US" sz="4000" dirty="0"/>
            </a:p>
          </p:txBody>
        </p:sp>
      </p:grpSp>
      <p:sp>
        <p:nvSpPr>
          <p:cNvPr id="303" name="TextBox 302">
            <a:extLst>
              <a:ext uri="{FF2B5EF4-FFF2-40B4-BE49-F238E27FC236}">
                <a16:creationId xmlns:a16="http://schemas.microsoft.com/office/drawing/2014/main" id="{A19F22E4-8A20-4F79-9A8A-F4445D5F27CD}"/>
              </a:ext>
            </a:extLst>
          </p:cNvPr>
          <p:cNvSpPr txBox="1"/>
          <p:nvPr/>
        </p:nvSpPr>
        <p:spPr>
          <a:xfrm>
            <a:off x="1641555" y="4323956"/>
            <a:ext cx="2701845" cy="2862322"/>
          </a:xfrm>
          <a:prstGeom prst="rect">
            <a:avLst/>
          </a:prstGeom>
          <a:noFill/>
        </p:spPr>
        <p:txBody>
          <a:bodyPr wrap="square" anchor="t">
            <a:spAutoFit/>
          </a:bodyPr>
          <a:lstStyle/>
          <a:p>
            <a:pPr algn="ctr"/>
            <a:r>
              <a:rPr lang="en-US" sz="2000" dirty="0">
                <a:latin typeface="Telegraf Medium" panose="020B0604020202020204" charset="0"/>
              </a:rPr>
              <a:t>Content that explains governance, risk, compliance, internal audit, and corporate leadership concepts — helping position GMI as a trusted authority.</a:t>
            </a:r>
          </a:p>
        </p:txBody>
      </p:sp>
      <p:sp>
        <p:nvSpPr>
          <p:cNvPr id="304" name="TextBox 303">
            <a:extLst>
              <a:ext uri="{FF2B5EF4-FFF2-40B4-BE49-F238E27FC236}">
                <a16:creationId xmlns:a16="http://schemas.microsoft.com/office/drawing/2014/main" id="{464ED5AF-A4B2-4391-BBEF-38A5C3EB03FA}"/>
              </a:ext>
            </a:extLst>
          </p:cNvPr>
          <p:cNvSpPr txBox="1"/>
          <p:nvPr/>
        </p:nvSpPr>
        <p:spPr>
          <a:xfrm>
            <a:off x="5359363" y="4344737"/>
            <a:ext cx="2743199" cy="2554545"/>
          </a:xfrm>
          <a:prstGeom prst="rect">
            <a:avLst/>
          </a:prstGeom>
          <a:noFill/>
        </p:spPr>
        <p:txBody>
          <a:bodyPr wrap="square" anchor="t">
            <a:spAutoFit/>
          </a:bodyPr>
          <a:lstStyle/>
          <a:p>
            <a:pPr algn="ctr"/>
            <a:r>
              <a:rPr lang="en-US" sz="2000" dirty="0">
                <a:latin typeface="Telegraf Medium" panose="020B0604020202020204" charset="0"/>
              </a:rPr>
              <a:t>Posts focused on promoting GMI’s professional certificates, diplomas, and online/offline programs with clear value propositions.</a:t>
            </a:r>
          </a:p>
        </p:txBody>
      </p:sp>
      <p:sp>
        <p:nvSpPr>
          <p:cNvPr id="305" name="TextBox 304">
            <a:extLst>
              <a:ext uri="{FF2B5EF4-FFF2-40B4-BE49-F238E27FC236}">
                <a16:creationId xmlns:a16="http://schemas.microsoft.com/office/drawing/2014/main" id="{6FA10173-1E56-4EC3-9F46-7FC9F4BFD599}"/>
              </a:ext>
            </a:extLst>
          </p:cNvPr>
          <p:cNvSpPr txBox="1"/>
          <p:nvPr/>
        </p:nvSpPr>
        <p:spPr>
          <a:xfrm>
            <a:off x="9147118" y="4349478"/>
            <a:ext cx="2740883" cy="3170099"/>
          </a:xfrm>
          <a:prstGeom prst="rect">
            <a:avLst/>
          </a:prstGeom>
          <a:noFill/>
        </p:spPr>
        <p:txBody>
          <a:bodyPr wrap="square" anchor="t">
            <a:spAutoFit/>
          </a:bodyPr>
          <a:lstStyle/>
          <a:p>
            <a:pPr algn="ctr"/>
            <a:r>
              <a:rPr lang="en-US" sz="2000" dirty="0">
                <a:latin typeface="Telegraf Medium" panose="020B0604020202020204" charset="0"/>
              </a:rPr>
              <a:t>Content showcasing GMI’s consulting offerings for governance, internal control, family businesses, compliance systems, and board performance evaluation.</a:t>
            </a:r>
          </a:p>
        </p:txBody>
      </p:sp>
      <p:sp>
        <p:nvSpPr>
          <p:cNvPr id="306" name="TextBox 305">
            <a:extLst>
              <a:ext uri="{FF2B5EF4-FFF2-40B4-BE49-F238E27FC236}">
                <a16:creationId xmlns:a16="http://schemas.microsoft.com/office/drawing/2014/main" id="{A7D7487C-68D5-4DBF-A695-242B2D6FC08B}"/>
              </a:ext>
            </a:extLst>
          </p:cNvPr>
          <p:cNvSpPr txBox="1"/>
          <p:nvPr/>
        </p:nvSpPr>
        <p:spPr>
          <a:xfrm>
            <a:off x="12903964" y="4344737"/>
            <a:ext cx="2743200" cy="2862322"/>
          </a:xfrm>
          <a:prstGeom prst="rect">
            <a:avLst/>
          </a:prstGeom>
          <a:noFill/>
        </p:spPr>
        <p:txBody>
          <a:bodyPr wrap="square" anchor="t">
            <a:spAutoFit/>
          </a:bodyPr>
          <a:lstStyle/>
          <a:p>
            <a:pPr algn="ctr"/>
            <a:r>
              <a:rPr lang="en-US" sz="2000" dirty="0">
                <a:latin typeface="Telegraf Medium" panose="020B0604020202020204" charset="0"/>
              </a:rPr>
              <a:t>Highlighting achievements from previous trainees, real transformation stories, measurable improvements, and before/after results to build trust and credibility.</a:t>
            </a:r>
          </a:p>
        </p:txBody>
      </p:sp>
      <p:sp>
        <p:nvSpPr>
          <p:cNvPr id="307" name="TextBox 306">
            <a:extLst>
              <a:ext uri="{FF2B5EF4-FFF2-40B4-BE49-F238E27FC236}">
                <a16:creationId xmlns:a16="http://schemas.microsoft.com/office/drawing/2014/main" id="{23ED9044-D6BC-4232-BD81-188CDE713F03}"/>
              </a:ext>
            </a:extLst>
          </p:cNvPr>
          <p:cNvSpPr txBox="1"/>
          <p:nvPr/>
        </p:nvSpPr>
        <p:spPr>
          <a:xfrm>
            <a:off x="5379378" y="7581900"/>
            <a:ext cx="2802638" cy="830997"/>
          </a:xfrm>
          <a:prstGeom prst="rect">
            <a:avLst/>
          </a:prstGeom>
          <a:noFill/>
        </p:spPr>
        <p:txBody>
          <a:bodyPr wrap="square" anchor="ctr">
            <a:spAutoFit/>
          </a:bodyPr>
          <a:lstStyle/>
          <a:p>
            <a:pPr algn="ctr"/>
            <a:r>
              <a:rPr lang="en-US" sz="2400" dirty="0">
                <a:latin typeface="Telegraf Bold" panose="020B0604020202020204" charset="0"/>
              </a:rPr>
              <a:t>Program Promotion</a:t>
            </a:r>
          </a:p>
        </p:txBody>
      </p:sp>
      <p:sp>
        <p:nvSpPr>
          <p:cNvPr id="308" name="TextBox 307">
            <a:extLst>
              <a:ext uri="{FF2B5EF4-FFF2-40B4-BE49-F238E27FC236}">
                <a16:creationId xmlns:a16="http://schemas.microsoft.com/office/drawing/2014/main" id="{CFC9D62F-5F10-469D-9B36-ECC3A2DBF413}"/>
              </a:ext>
            </a:extLst>
          </p:cNvPr>
          <p:cNvSpPr txBox="1"/>
          <p:nvPr/>
        </p:nvSpPr>
        <p:spPr>
          <a:xfrm>
            <a:off x="9120452" y="7658100"/>
            <a:ext cx="2849553" cy="830997"/>
          </a:xfrm>
          <a:prstGeom prst="rect">
            <a:avLst/>
          </a:prstGeom>
          <a:noFill/>
        </p:spPr>
        <p:txBody>
          <a:bodyPr wrap="square" anchor="ctr">
            <a:spAutoFit/>
          </a:bodyPr>
          <a:lstStyle/>
          <a:p>
            <a:pPr algn="ctr"/>
            <a:r>
              <a:rPr lang="en-US" sz="2400" dirty="0">
                <a:latin typeface="Telegraf Bold" panose="020B0604020202020204" charset="0"/>
              </a:rPr>
              <a:t>Consultation Services</a:t>
            </a:r>
          </a:p>
        </p:txBody>
      </p:sp>
      <p:sp>
        <p:nvSpPr>
          <p:cNvPr id="309" name="TextBox 308">
            <a:extLst>
              <a:ext uri="{FF2B5EF4-FFF2-40B4-BE49-F238E27FC236}">
                <a16:creationId xmlns:a16="http://schemas.microsoft.com/office/drawing/2014/main" id="{6EEE6A98-2FCA-4069-A1EB-989FEDFAC222}"/>
              </a:ext>
            </a:extLst>
          </p:cNvPr>
          <p:cNvSpPr txBox="1"/>
          <p:nvPr/>
        </p:nvSpPr>
        <p:spPr>
          <a:xfrm>
            <a:off x="12822774" y="7837706"/>
            <a:ext cx="2935224" cy="461665"/>
          </a:xfrm>
          <a:prstGeom prst="rect">
            <a:avLst/>
          </a:prstGeom>
          <a:noFill/>
        </p:spPr>
        <p:txBody>
          <a:bodyPr wrap="square" anchor="ctr">
            <a:spAutoFit/>
          </a:bodyPr>
          <a:lstStyle/>
          <a:p>
            <a:pPr algn="ctr"/>
            <a:r>
              <a:rPr lang="en-US" sz="2400" dirty="0">
                <a:latin typeface="Telegraf Bold" panose="020B0604020202020204" charset="0"/>
              </a:rPr>
              <a:t>Success Stories</a:t>
            </a:r>
          </a:p>
        </p:txBody>
      </p:sp>
      <p:sp>
        <p:nvSpPr>
          <p:cNvPr id="310" name="TextBox 309">
            <a:extLst>
              <a:ext uri="{FF2B5EF4-FFF2-40B4-BE49-F238E27FC236}">
                <a16:creationId xmlns:a16="http://schemas.microsoft.com/office/drawing/2014/main" id="{8FB9AAB8-49D7-4D37-B9CE-C5F79E4DCB75}"/>
              </a:ext>
            </a:extLst>
          </p:cNvPr>
          <p:cNvSpPr txBox="1"/>
          <p:nvPr/>
        </p:nvSpPr>
        <p:spPr>
          <a:xfrm>
            <a:off x="1837041" y="7820458"/>
            <a:ext cx="2175981" cy="461665"/>
          </a:xfrm>
          <a:prstGeom prst="rect">
            <a:avLst/>
          </a:prstGeom>
          <a:noFill/>
        </p:spPr>
        <p:txBody>
          <a:bodyPr wrap="square" anchor="ctr">
            <a:spAutoFit/>
          </a:bodyPr>
          <a:lstStyle/>
          <a:p>
            <a:pPr algn="ctr"/>
            <a:r>
              <a:rPr lang="en-US" sz="2400" dirty="0">
                <a:latin typeface="Telegraf Bold" panose="020B0604020202020204" charset="0"/>
              </a:rPr>
              <a:t>Educational</a:t>
            </a:r>
          </a:p>
        </p:txBody>
      </p:sp>
      <p:grpSp>
        <p:nvGrpSpPr>
          <p:cNvPr id="2" name="Group 1">
            <a:extLst>
              <a:ext uri="{FF2B5EF4-FFF2-40B4-BE49-F238E27FC236}">
                <a16:creationId xmlns:a16="http://schemas.microsoft.com/office/drawing/2014/main" id="{609341BD-6432-43AE-93AB-FA0B53DE9B11}"/>
              </a:ext>
            </a:extLst>
          </p:cNvPr>
          <p:cNvGrpSpPr/>
          <p:nvPr/>
        </p:nvGrpSpPr>
        <p:grpSpPr>
          <a:xfrm>
            <a:off x="738320" y="8538749"/>
            <a:ext cx="15773399" cy="730467"/>
            <a:chOff x="4220533" y="6634160"/>
            <a:chExt cx="8440737" cy="538529"/>
          </a:xfrm>
        </p:grpSpPr>
        <p:sp>
          <p:nvSpPr>
            <p:cNvPr id="311" name="Rectangle 310">
              <a:extLst>
                <a:ext uri="{FF2B5EF4-FFF2-40B4-BE49-F238E27FC236}">
                  <a16:creationId xmlns:a16="http://schemas.microsoft.com/office/drawing/2014/main" id="{467AA00E-B647-4297-B629-B07A27EBD718}"/>
                </a:ext>
              </a:extLst>
            </p:cNvPr>
            <p:cNvSpPr/>
            <p:nvPr/>
          </p:nvSpPr>
          <p:spPr bwMode="auto">
            <a:xfrm>
              <a:off x="4220533" y="6634160"/>
              <a:ext cx="8440737" cy="538529"/>
            </a:xfrm>
            <a:prstGeom prst="rect">
              <a:avLst/>
            </a:prstGeom>
            <a:solidFill>
              <a:srgbClr val="01365D"/>
            </a:solidFill>
            <a:ln w="28575">
              <a:solidFill>
                <a:schemeClr val="accent2">
                  <a:lumMod val="50000"/>
                </a:schemeClr>
              </a:solidFill>
            </a:ln>
          </p:spPr>
          <p:txBody>
            <a:bodyPr vert="horz" wrap="square" lIns="91440" tIns="45720" rIns="91440" bIns="45720" numCol="1" rtlCol="0" anchor="t" anchorCtr="0" compatLnSpc="1">
              <a:prstTxWarp prst="textNoShape">
                <a:avLst/>
              </a:prstTxWarp>
            </a:bodyPr>
            <a:lstStyle/>
            <a:p>
              <a:pPr algn="ctr"/>
              <a:endParaRPr lang="en-US">
                <a:latin typeface="Telegraf Medium" panose="020B0604020202020204" charset="0"/>
              </a:endParaRPr>
            </a:p>
          </p:txBody>
        </p:sp>
        <p:sp>
          <p:nvSpPr>
            <p:cNvPr id="312" name="TextBox 311">
              <a:extLst>
                <a:ext uri="{FF2B5EF4-FFF2-40B4-BE49-F238E27FC236}">
                  <a16:creationId xmlns:a16="http://schemas.microsoft.com/office/drawing/2014/main" id="{839550A1-63FE-45B7-9B82-D7B06169583C}"/>
                </a:ext>
              </a:extLst>
            </p:cNvPr>
            <p:cNvSpPr txBox="1"/>
            <p:nvPr/>
          </p:nvSpPr>
          <p:spPr>
            <a:xfrm>
              <a:off x="4522510" y="6718758"/>
              <a:ext cx="7865996" cy="385738"/>
            </a:xfrm>
            <a:prstGeom prst="rect">
              <a:avLst/>
            </a:prstGeom>
            <a:noFill/>
          </p:spPr>
          <p:txBody>
            <a:bodyPr wrap="square" anchor="t">
              <a:spAutoFit/>
            </a:bodyPr>
            <a:lstStyle>
              <a:defPPr>
                <a:defRPr lang="en-US"/>
              </a:defPPr>
              <a:lvl1pPr algn="ctr">
                <a:defRPr sz="2000">
                  <a:latin typeface="Telegraf Medium" panose="020B0604020202020204" charset="0"/>
                </a:defRPr>
              </a:lvl1pPr>
            </a:lstStyle>
            <a:p>
              <a:r>
                <a:rPr lang="en-US" sz="2800" dirty="0"/>
                <a:t>Four Strategic Content Pillars Enhancing GMI's Digital Presence</a:t>
              </a:r>
              <a:endParaRPr lang="en-IN" sz="2800" dirty="0"/>
            </a:p>
          </p:txBody>
        </p:sp>
      </p:grpSp>
      <p:sp>
        <p:nvSpPr>
          <p:cNvPr id="4" name="TextBox 3">
            <a:extLst>
              <a:ext uri="{FF2B5EF4-FFF2-40B4-BE49-F238E27FC236}">
                <a16:creationId xmlns:a16="http://schemas.microsoft.com/office/drawing/2014/main" id="{16314907-9A75-426B-9907-24BC95487B37}"/>
              </a:ext>
            </a:extLst>
          </p:cNvPr>
          <p:cNvSpPr txBox="1"/>
          <p:nvPr/>
        </p:nvSpPr>
        <p:spPr>
          <a:xfrm>
            <a:off x="6929727" y="9558635"/>
            <a:ext cx="3445174" cy="461665"/>
          </a:xfrm>
          <a:prstGeom prst="rect">
            <a:avLst/>
          </a:prstGeom>
          <a:noFill/>
        </p:spPr>
        <p:txBody>
          <a:bodyPr wrap="none" rtlCol="0">
            <a:spAutoFit/>
          </a:bodyPr>
          <a:lstStyle/>
          <a:p>
            <a:r>
              <a:rPr lang="en-US" sz="2400" dirty="0">
                <a:latin typeface="Telegraf Medium" panose="020B0604020202020204" charset="0"/>
                <a:hlinkClick r:id="rId2">
                  <a:extLst>
                    <a:ext uri="{A12FA001-AC4F-418D-AE19-62706E023703}">
                      <ahyp:hlinkClr xmlns:ahyp="http://schemas.microsoft.com/office/drawing/2018/hyperlinkcolor" val="tx"/>
                    </a:ext>
                  </a:extLst>
                </a:hlinkClick>
              </a:rPr>
              <a:t>Social Media Calendar</a:t>
            </a:r>
            <a:endParaRPr lang="en-US" sz="2400" dirty="0">
              <a:latin typeface="Telegraf Medium" panose="020B0604020202020204" charset="0"/>
            </a:endParaRPr>
          </a:p>
        </p:txBody>
      </p:sp>
    </p:spTree>
    <p:extLst>
      <p:ext uri="{BB962C8B-B14F-4D97-AF65-F5344CB8AC3E}">
        <p14:creationId xmlns:p14="http://schemas.microsoft.com/office/powerpoint/2010/main" val="386438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95"/>
                                        </p:tgtEl>
                                        <p:attrNameLst>
                                          <p:attrName>style.visibility</p:attrName>
                                        </p:attrNameLst>
                                      </p:cBhvr>
                                      <p:to>
                                        <p:strVal val="visible"/>
                                      </p:to>
                                    </p:set>
                                    <p:anim calcmode="lin" valueType="num">
                                      <p:cBhvr additive="base">
                                        <p:cTn id="7" dur="500"/>
                                        <p:tgtEl>
                                          <p:spTgt spid="295"/>
                                        </p:tgtEl>
                                        <p:attrNameLst>
                                          <p:attrName>ppt_x</p:attrName>
                                        </p:attrNameLst>
                                      </p:cBhvr>
                                      <p:tavLst>
                                        <p:tav tm="0">
                                          <p:val>
                                            <p:strVal val="#ppt_x-#ppt_w*1.125000"/>
                                          </p:val>
                                        </p:tav>
                                        <p:tav tm="100000">
                                          <p:val>
                                            <p:strVal val="#ppt_x"/>
                                          </p:val>
                                        </p:tav>
                                      </p:tavLst>
                                    </p:anim>
                                    <p:animEffect transition="in" filter="wipe(right)">
                                      <p:cBhvr>
                                        <p:cTn id="8" dur="500"/>
                                        <p:tgtEl>
                                          <p:spTgt spid="295"/>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10"/>
                                        </p:tgtEl>
                                        <p:attrNameLst>
                                          <p:attrName>style.visibility</p:attrName>
                                        </p:attrNameLst>
                                      </p:cBhvr>
                                      <p:to>
                                        <p:strVal val="visible"/>
                                      </p:to>
                                    </p:set>
                                    <p:anim calcmode="lin" valueType="num">
                                      <p:cBhvr>
                                        <p:cTn id="12" dur="500" fill="hold"/>
                                        <p:tgtEl>
                                          <p:spTgt spid="310"/>
                                        </p:tgtEl>
                                        <p:attrNameLst>
                                          <p:attrName>ppt_w</p:attrName>
                                        </p:attrNameLst>
                                      </p:cBhvr>
                                      <p:tavLst>
                                        <p:tav tm="0">
                                          <p:val>
                                            <p:fltVal val="0"/>
                                          </p:val>
                                        </p:tav>
                                        <p:tav tm="100000">
                                          <p:val>
                                            <p:strVal val="#ppt_w"/>
                                          </p:val>
                                        </p:tav>
                                      </p:tavLst>
                                    </p:anim>
                                    <p:anim calcmode="lin" valueType="num">
                                      <p:cBhvr>
                                        <p:cTn id="13" dur="500" fill="hold"/>
                                        <p:tgtEl>
                                          <p:spTgt spid="310"/>
                                        </p:tgtEl>
                                        <p:attrNameLst>
                                          <p:attrName>ppt_h</p:attrName>
                                        </p:attrNameLst>
                                      </p:cBhvr>
                                      <p:tavLst>
                                        <p:tav tm="0">
                                          <p:val>
                                            <p:fltVal val="0"/>
                                          </p:val>
                                        </p:tav>
                                        <p:tav tm="100000">
                                          <p:val>
                                            <p:strVal val="#ppt_h"/>
                                          </p:val>
                                        </p:tav>
                                      </p:tavLst>
                                    </p:anim>
                                    <p:animEffect transition="in" filter="fade">
                                      <p:cBhvr>
                                        <p:cTn id="14" dur="500"/>
                                        <p:tgtEl>
                                          <p:spTgt spid="3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03"/>
                                        </p:tgtEl>
                                        <p:attrNameLst>
                                          <p:attrName>style.visibility</p:attrName>
                                        </p:attrNameLst>
                                      </p:cBhvr>
                                      <p:to>
                                        <p:strVal val="visible"/>
                                      </p:to>
                                    </p:set>
                                    <p:animEffect transition="in" filter="fade">
                                      <p:cBhvr>
                                        <p:cTn id="18" dur="500"/>
                                        <p:tgtEl>
                                          <p:spTgt spid="30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291"/>
                                        </p:tgtEl>
                                        <p:attrNameLst>
                                          <p:attrName>style.visibility</p:attrName>
                                        </p:attrNameLst>
                                      </p:cBhvr>
                                      <p:to>
                                        <p:strVal val="visible"/>
                                      </p:to>
                                    </p:set>
                                    <p:anim calcmode="lin" valueType="num">
                                      <p:cBhvr additive="base">
                                        <p:cTn id="23" dur="500"/>
                                        <p:tgtEl>
                                          <p:spTgt spid="291"/>
                                        </p:tgtEl>
                                        <p:attrNameLst>
                                          <p:attrName>ppt_x</p:attrName>
                                        </p:attrNameLst>
                                      </p:cBhvr>
                                      <p:tavLst>
                                        <p:tav tm="0">
                                          <p:val>
                                            <p:strVal val="#ppt_x-#ppt_w*1.125000"/>
                                          </p:val>
                                        </p:tav>
                                        <p:tav tm="100000">
                                          <p:val>
                                            <p:strVal val="#ppt_x"/>
                                          </p:val>
                                        </p:tav>
                                      </p:tavLst>
                                    </p:anim>
                                    <p:animEffect transition="in" filter="wipe(right)">
                                      <p:cBhvr>
                                        <p:cTn id="24" dur="500"/>
                                        <p:tgtEl>
                                          <p:spTgt spid="291"/>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307"/>
                                        </p:tgtEl>
                                        <p:attrNameLst>
                                          <p:attrName>style.visibility</p:attrName>
                                        </p:attrNameLst>
                                      </p:cBhvr>
                                      <p:to>
                                        <p:strVal val="visible"/>
                                      </p:to>
                                    </p:set>
                                    <p:anim calcmode="lin" valueType="num">
                                      <p:cBhvr>
                                        <p:cTn id="28" dur="500" fill="hold"/>
                                        <p:tgtEl>
                                          <p:spTgt spid="307"/>
                                        </p:tgtEl>
                                        <p:attrNameLst>
                                          <p:attrName>ppt_w</p:attrName>
                                        </p:attrNameLst>
                                      </p:cBhvr>
                                      <p:tavLst>
                                        <p:tav tm="0">
                                          <p:val>
                                            <p:fltVal val="0"/>
                                          </p:val>
                                        </p:tav>
                                        <p:tav tm="100000">
                                          <p:val>
                                            <p:strVal val="#ppt_w"/>
                                          </p:val>
                                        </p:tav>
                                      </p:tavLst>
                                    </p:anim>
                                    <p:anim calcmode="lin" valueType="num">
                                      <p:cBhvr>
                                        <p:cTn id="29" dur="500" fill="hold"/>
                                        <p:tgtEl>
                                          <p:spTgt spid="307"/>
                                        </p:tgtEl>
                                        <p:attrNameLst>
                                          <p:attrName>ppt_h</p:attrName>
                                        </p:attrNameLst>
                                      </p:cBhvr>
                                      <p:tavLst>
                                        <p:tav tm="0">
                                          <p:val>
                                            <p:fltVal val="0"/>
                                          </p:val>
                                        </p:tav>
                                        <p:tav tm="100000">
                                          <p:val>
                                            <p:strVal val="#ppt_h"/>
                                          </p:val>
                                        </p:tav>
                                      </p:tavLst>
                                    </p:anim>
                                    <p:animEffect transition="in" filter="fade">
                                      <p:cBhvr>
                                        <p:cTn id="30" dur="500"/>
                                        <p:tgtEl>
                                          <p:spTgt spid="307"/>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304"/>
                                        </p:tgtEl>
                                        <p:attrNameLst>
                                          <p:attrName>style.visibility</p:attrName>
                                        </p:attrNameLst>
                                      </p:cBhvr>
                                      <p:to>
                                        <p:strVal val="visible"/>
                                      </p:to>
                                    </p:set>
                                    <p:animEffect transition="in" filter="fade">
                                      <p:cBhvr>
                                        <p:cTn id="34" dur="500"/>
                                        <p:tgtEl>
                                          <p:spTgt spid="304"/>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287"/>
                                        </p:tgtEl>
                                        <p:attrNameLst>
                                          <p:attrName>style.visibility</p:attrName>
                                        </p:attrNameLst>
                                      </p:cBhvr>
                                      <p:to>
                                        <p:strVal val="visible"/>
                                      </p:to>
                                    </p:set>
                                    <p:anim calcmode="lin" valueType="num">
                                      <p:cBhvr additive="base">
                                        <p:cTn id="39" dur="500"/>
                                        <p:tgtEl>
                                          <p:spTgt spid="287"/>
                                        </p:tgtEl>
                                        <p:attrNameLst>
                                          <p:attrName>ppt_x</p:attrName>
                                        </p:attrNameLst>
                                      </p:cBhvr>
                                      <p:tavLst>
                                        <p:tav tm="0">
                                          <p:val>
                                            <p:strVal val="#ppt_x-#ppt_w*1.125000"/>
                                          </p:val>
                                        </p:tav>
                                        <p:tav tm="100000">
                                          <p:val>
                                            <p:strVal val="#ppt_x"/>
                                          </p:val>
                                        </p:tav>
                                      </p:tavLst>
                                    </p:anim>
                                    <p:animEffect transition="in" filter="wipe(right)">
                                      <p:cBhvr>
                                        <p:cTn id="40" dur="500"/>
                                        <p:tgtEl>
                                          <p:spTgt spid="287"/>
                                        </p:tgtEl>
                                      </p:cBhvr>
                                    </p:animEffect>
                                  </p:childTnLst>
                                </p:cTn>
                              </p:par>
                            </p:childTnLst>
                          </p:cTn>
                        </p:par>
                        <p:par>
                          <p:cTn id="41" fill="hold">
                            <p:stCondLst>
                              <p:cond delay="500"/>
                            </p:stCondLst>
                            <p:childTnLst>
                              <p:par>
                                <p:cTn id="42" presetID="53" presetClass="entr" presetSubtype="16" fill="hold" grpId="0" nodeType="afterEffect">
                                  <p:stCondLst>
                                    <p:cond delay="0"/>
                                  </p:stCondLst>
                                  <p:childTnLst>
                                    <p:set>
                                      <p:cBhvr>
                                        <p:cTn id="43" dur="1" fill="hold">
                                          <p:stCondLst>
                                            <p:cond delay="0"/>
                                          </p:stCondLst>
                                        </p:cTn>
                                        <p:tgtEl>
                                          <p:spTgt spid="308"/>
                                        </p:tgtEl>
                                        <p:attrNameLst>
                                          <p:attrName>style.visibility</p:attrName>
                                        </p:attrNameLst>
                                      </p:cBhvr>
                                      <p:to>
                                        <p:strVal val="visible"/>
                                      </p:to>
                                    </p:set>
                                    <p:anim calcmode="lin" valueType="num">
                                      <p:cBhvr>
                                        <p:cTn id="44" dur="500" fill="hold"/>
                                        <p:tgtEl>
                                          <p:spTgt spid="308"/>
                                        </p:tgtEl>
                                        <p:attrNameLst>
                                          <p:attrName>ppt_w</p:attrName>
                                        </p:attrNameLst>
                                      </p:cBhvr>
                                      <p:tavLst>
                                        <p:tav tm="0">
                                          <p:val>
                                            <p:fltVal val="0"/>
                                          </p:val>
                                        </p:tav>
                                        <p:tav tm="100000">
                                          <p:val>
                                            <p:strVal val="#ppt_w"/>
                                          </p:val>
                                        </p:tav>
                                      </p:tavLst>
                                    </p:anim>
                                    <p:anim calcmode="lin" valueType="num">
                                      <p:cBhvr>
                                        <p:cTn id="45" dur="500" fill="hold"/>
                                        <p:tgtEl>
                                          <p:spTgt spid="308"/>
                                        </p:tgtEl>
                                        <p:attrNameLst>
                                          <p:attrName>ppt_h</p:attrName>
                                        </p:attrNameLst>
                                      </p:cBhvr>
                                      <p:tavLst>
                                        <p:tav tm="0">
                                          <p:val>
                                            <p:fltVal val="0"/>
                                          </p:val>
                                        </p:tav>
                                        <p:tav tm="100000">
                                          <p:val>
                                            <p:strVal val="#ppt_h"/>
                                          </p:val>
                                        </p:tav>
                                      </p:tavLst>
                                    </p:anim>
                                    <p:animEffect transition="in" filter="fade">
                                      <p:cBhvr>
                                        <p:cTn id="46" dur="500"/>
                                        <p:tgtEl>
                                          <p:spTgt spid="30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05"/>
                                        </p:tgtEl>
                                        <p:attrNameLst>
                                          <p:attrName>style.visibility</p:attrName>
                                        </p:attrNameLst>
                                      </p:cBhvr>
                                      <p:to>
                                        <p:strVal val="visible"/>
                                      </p:to>
                                    </p:set>
                                    <p:animEffect transition="in" filter="fade">
                                      <p:cBhvr>
                                        <p:cTn id="50" dur="500"/>
                                        <p:tgtEl>
                                          <p:spTgt spid="305"/>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8" fill="hold" nodeType="clickEffect">
                                  <p:stCondLst>
                                    <p:cond delay="0"/>
                                  </p:stCondLst>
                                  <p:childTnLst>
                                    <p:set>
                                      <p:cBhvr>
                                        <p:cTn id="54" dur="1" fill="hold">
                                          <p:stCondLst>
                                            <p:cond delay="0"/>
                                          </p:stCondLst>
                                        </p:cTn>
                                        <p:tgtEl>
                                          <p:spTgt spid="283"/>
                                        </p:tgtEl>
                                        <p:attrNameLst>
                                          <p:attrName>style.visibility</p:attrName>
                                        </p:attrNameLst>
                                      </p:cBhvr>
                                      <p:to>
                                        <p:strVal val="visible"/>
                                      </p:to>
                                    </p:set>
                                    <p:anim calcmode="lin" valueType="num">
                                      <p:cBhvr additive="base">
                                        <p:cTn id="55" dur="500"/>
                                        <p:tgtEl>
                                          <p:spTgt spid="283"/>
                                        </p:tgtEl>
                                        <p:attrNameLst>
                                          <p:attrName>ppt_x</p:attrName>
                                        </p:attrNameLst>
                                      </p:cBhvr>
                                      <p:tavLst>
                                        <p:tav tm="0">
                                          <p:val>
                                            <p:strVal val="#ppt_x-#ppt_w*1.125000"/>
                                          </p:val>
                                        </p:tav>
                                        <p:tav tm="100000">
                                          <p:val>
                                            <p:strVal val="#ppt_x"/>
                                          </p:val>
                                        </p:tav>
                                      </p:tavLst>
                                    </p:anim>
                                    <p:animEffect transition="in" filter="wipe(right)">
                                      <p:cBhvr>
                                        <p:cTn id="56" dur="500"/>
                                        <p:tgtEl>
                                          <p:spTgt spid="283"/>
                                        </p:tgtEl>
                                      </p:cBhvr>
                                    </p:animEffect>
                                  </p:childTnLst>
                                </p:cTn>
                              </p:par>
                            </p:childTnLst>
                          </p:cTn>
                        </p:par>
                        <p:par>
                          <p:cTn id="57" fill="hold">
                            <p:stCondLst>
                              <p:cond delay="500"/>
                            </p:stCondLst>
                            <p:childTnLst>
                              <p:par>
                                <p:cTn id="58" presetID="53" presetClass="entr" presetSubtype="16" fill="hold" grpId="0" nodeType="afterEffect">
                                  <p:stCondLst>
                                    <p:cond delay="0"/>
                                  </p:stCondLst>
                                  <p:childTnLst>
                                    <p:set>
                                      <p:cBhvr>
                                        <p:cTn id="59" dur="1" fill="hold">
                                          <p:stCondLst>
                                            <p:cond delay="0"/>
                                          </p:stCondLst>
                                        </p:cTn>
                                        <p:tgtEl>
                                          <p:spTgt spid="309"/>
                                        </p:tgtEl>
                                        <p:attrNameLst>
                                          <p:attrName>style.visibility</p:attrName>
                                        </p:attrNameLst>
                                      </p:cBhvr>
                                      <p:to>
                                        <p:strVal val="visible"/>
                                      </p:to>
                                    </p:set>
                                    <p:anim calcmode="lin" valueType="num">
                                      <p:cBhvr>
                                        <p:cTn id="60" dur="500" fill="hold"/>
                                        <p:tgtEl>
                                          <p:spTgt spid="309"/>
                                        </p:tgtEl>
                                        <p:attrNameLst>
                                          <p:attrName>ppt_w</p:attrName>
                                        </p:attrNameLst>
                                      </p:cBhvr>
                                      <p:tavLst>
                                        <p:tav tm="0">
                                          <p:val>
                                            <p:fltVal val="0"/>
                                          </p:val>
                                        </p:tav>
                                        <p:tav tm="100000">
                                          <p:val>
                                            <p:strVal val="#ppt_w"/>
                                          </p:val>
                                        </p:tav>
                                      </p:tavLst>
                                    </p:anim>
                                    <p:anim calcmode="lin" valueType="num">
                                      <p:cBhvr>
                                        <p:cTn id="61" dur="500" fill="hold"/>
                                        <p:tgtEl>
                                          <p:spTgt spid="309"/>
                                        </p:tgtEl>
                                        <p:attrNameLst>
                                          <p:attrName>ppt_h</p:attrName>
                                        </p:attrNameLst>
                                      </p:cBhvr>
                                      <p:tavLst>
                                        <p:tav tm="0">
                                          <p:val>
                                            <p:fltVal val="0"/>
                                          </p:val>
                                        </p:tav>
                                        <p:tav tm="100000">
                                          <p:val>
                                            <p:strVal val="#ppt_h"/>
                                          </p:val>
                                        </p:tav>
                                      </p:tavLst>
                                    </p:anim>
                                    <p:animEffect transition="in" filter="fade">
                                      <p:cBhvr>
                                        <p:cTn id="62" dur="500"/>
                                        <p:tgtEl>
                                          <p:spTgt spid="30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306"/>
                                        </p:tgtEl>
                                        <p:attrNameLst>
                                          <p:attrName>style.visibility</p:attrName>
                                        </p:attrNameLst>
                                      </p:cBhvr>
                                      <p:to>
                                        <p:strVal val="visible"/>
                                      </p:to>
                                    </p:set>
                                    <p:animEffect transition="in" filter="fade">
                                      <p:cBhvr>
                                        <p:cTn id="66"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4" grpId="0"/>
      <p:bldP spid="305" grpId="0"/>
      <p:bldP spid="306" grpId="0"/>
      <p:bldP spid="307" grpId="0"/>
      <p:bldP spid="308" grpId="0"/>
      <p:bldP spid="309" grpId="0"/>
      <p:bldP spid="3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F6379EE5-AEA3-415B-8BC4-F3A574A59570}"/>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Implementation:</a:t>
            </a:r>
          </a:p>
        </p:txBody>
      </p:sp>
      <p:sp>
        <p:nvSpPr>
          <p:cNvPr id="8" name="TextBox 16">
            <a:extLst>
              <a:ext uri="{FF2B5EF4-FFF2-40B4-BE49-F238E27FC236}">
                <a16:creationId xmlns:a16="http://schemas.microsoft.com/office/drawing/2014/main" id="{38C4B02C-7937-4599-8CC1-4D636E87F08C}"/>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Content Strategy</a:t>
            </a:r>
          </a:p>
        </p:txBody>
      </p:sp>
      <p:grpSp>
        <p:nvGrpSpPr>
          <p:cNvPr id="11" name="Google Shape;156;p30">
            <a:extLst>
              <a:ext uri="{FF2B5EF4-FFF2-40B4-BE49-F238E27FC236}">
                <a16:creationId xmlns:a16="http://schemas.microsoft.com/office/drawing/2014/main" id="{9F2C02B6-DDA2-4957-AF41-4865FD0BA8CE}"/>
              </a:ext>
            </a:extLst>
          </p:cNvPr>
          <p:cNvGrpSpPr/>
          <p:nvPr/>
        </p:nvGrpSpPr>
        <p:grpSpPr>
          <a:xfrm>
            <a:off x="2819400" y="2469588"/>
            <a:ext cx="4816832" cy="7284012"/>
            <a:chOff x="-3629423" y="679726"/>
            <a:chExt cx="1853353" cy="3784074"/>
          </a:xfrm>
        </p:grpSpPr>
        <p:grpSp>
          <p:nvGrpSpPr>
            <p:cNvPr id="12" name="Google Shape;157;p30">
              <a:extLst>
                <a:ext uri="{FF2B5EF4-FFF2-40B4-BE49-F238E27FC236}">
                  <a16:creationId xmlns:a16="http://schemas.microsoft.com/office/drawing/2014/main" id="{B956B25E-A071-4853-9F8A-FF0485308BAC}"/>
                </a:ext>
              </a:extLst>
            </p:cNvPr>
            <p:cNvGrpSpPr/>
            <p:nvPr/>
          </p:nvGrpSpPr>
          <p:grpSpPr>
            <a:xfrm>
              <a:off x="-3549553" y="956128"/>
              <a:ext cx="1704833" cy="3283579"/>
              <a:chOff x="-2505513" y="956128"/>
              <a:chExt cx="1704833" cy="3283579"/>
            </a:xfrm>
          </p:grpSpPr>
          <p:sp>
            <p:nvSpPr>
              <p:cNvPr id="33" name="Google Shape;159;p30">
                <a:extLst>
                  <a:ext uri="{FF2B5EF4-FFF2-40B4-BE49-F238E27FC236}">
                    <a16:creationId xmlns:a16="http://schemas.microsoft.com/office/drawing/2014/main" id="{48CBE98A-F541-433D-9346-ADEF28372722}"/>
                  </a:ext>
                </a:extLst>
              </p:cNvPr>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0;p30">
                <a:extLst>
                  <a:ext uri="{FF2B5EF4-FFF2-40B4-BE49-F238E27FC236}">
                    <a16:creationId xmlns:a16="http://schemas.microsoft.com/office/drawing/2014/main" id="{08A43558-7CB0-4230-A9DB-5FB90E37D5EF}"/>
                  </a:ext>
                </a:extLst>
              </p:cNvPr>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1;p30">
                <a:extLst>
                  <a:ext uri="{FF2B5EF4-FFF2-40B4-BE49-F238E27FC236}">
                    <a16:creationId xmlns:a16="http://schemas.microsoft.com/office/drawing/2014/main" id="{67B3BCDF-BAAD-41C6-9991-E4A42EC08C55}"/>
                  </a:ext>
                </a:extLst>
              </p:cNvPr>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2;p30">
                <a:extLst>
                  <a:ext uri="{FF2B5EF4-FFF2-40B4-BE49-F238E27FC236}">
                    <a16:creationId xmlns:a16="http://schemas.microsoft.com/office/drawing/2014/main" id="{313A4E19-C769-467C-81FF-3746DC31BC15}"/>
                  </a:ext>
                </a:extLst>
              </p:cNvPr>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p30">
                <a:extLst>
                  <a:ext uri="{FF2B5EF4-FFF2-40B4-BE49-F238E27FC236}">
                    <a16:creationId xmlns:a16="http://schemas.microsoft.com/office/drawing/2014/main" id="{E9FC547A-341A-4183-98CE-0ABC1A07DF42}"/>
                  </a:ext>
                </a:extLst>
              </p:cNvPr>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p30">
                <a:extLst>
                  <a:ext uri="{FF2B5EF4-FFF2-40B4-BE49-F238E27FC236}">
                    <a16:creationId xmlns:a16="http://schemas.microsoft.com/office/drawing/2014/main" id="{A50801A1-DCC1-45B0-8129-150E45A8A722}"/>
                  </a:ext>
                </a:extLst>
              </p:cNvPr>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5;p30">
                <a:extLst>
                  <a:ext uri="{FF2B5EF4-FFF2-40B4-BE49-F238E27FC236}">
                    <a16:creationId xmlns:a16="http://schemas.microsoft.com/office/drawing/2014/main" id="{68449609-98BA-416A-889F-F4BFF0FCC0F1}"/>
                  </a:ext>
                </a:extLst>
              </p:cNvPr>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6;p30">
                <a:extLst>
                  <a:ext uri="{FF2B5EF4-FFF2-40B4-BE49-F238E27FC236}">
                    <a16:creationId xmlns:a16="http://schemas.microsoft.com/office/drawing/2014/main" id="{5A58924C-1729-4321-B3D2-E9DD354B262E}"/>
                  </a:ext>
                </a:extLst>
              </p:cNvPr>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p30">
                <a:extLst>
                  <a:ext uri="{FF2B5EF4-FFF2-40B4-BE49-F238E27FC236}">
                    <a16:creationId xmlns:a16="http://schemas.microsoft.com/office/drawing/2014/main" id="{8707E997-0509-4E2C-AEC4-FAB93B8DCBB1}"/>
                  </a:ext>
                </a:extLst>
              </p:cNvPr>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p30">
                <a:extLst>
                  <a:ext uri="{FF2B5EF4-FFF2-40B4-BE49-F238E27FC236}">
                    <a16:creationId xmlns:a16="http://schemas.microsoft.com/office/drawing/2014/main" id="{3E621282-4DAC-4B92-91CB-171B818B0B5A}"/>
                  </a:ext>
                </a:extLst>
              </p:cNvPr>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0;p30">
                <a:extLst>
                  <a:ext uri="{FF2B5EF4-FFF2-40B4-BE49-F238E27FC236}">
                    <a16:creationId xmlns:a16="http://schemas.microsoft.com/office/drawing/2014/main" id="{E8CD5F91-B06C-4976-9062-A9FD3D2B8FEE}"/>
                  </a:ext>
                </a:extLst>
              </p:cNvPr>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1;p30">
                <a:extLst>
                  <a:ext uri="{FF2B5EF4-FFF2-40B4-BE49-F238E27FC236}">
                    <a16:creationId xmlns:a16="http://schemas.microsoft.com/office/drawing/2014/main" id="{22EFC97E-3A2A-4097-B360-3ED0D429CB7F}"/>
                  </a:ext>
                </a:extLst>
              </p:cNvPr>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2;p30">
                <a:extLst>
                  <a:ext uri="{FF2B5EF4-FFF2-40B4-BE49-F238E27FC236}">
                    <a16:creationId xmlns:a16="http://schemas.microsoft.com/office/drawing/2014/main" id="{52F9C48C-697E-4FCA-81FC-CE15F6AAA79A}"/>
                  </a:ext>
                </a:extLst>
              </p:cNvPr>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3;p30">
                <a:extLst>
                  <a:ext uri="{FF2B5EF4-FFF2-40B4-BE49-F238E27FC236}">
                    <a16:creationId xmlns:a16="http://schemas.microsoft.com/office/drawing/2014/main" id="{15229D88-C28C-4A54-A8AF-E692D83E8F21}"/>
                  </a:ext>
                </a:extLst>
              </p:cNvPr>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4;p30">
                <a:extLst>
                  <a:ext uri="{FF2B5EF4-FFF2-40B4-BE49-F238E27FC236}">
                    <a16:creationId xmlns:a16="http://schemas.microsoft.com/office/drawing/2014/main" id="{513EA357-8499-4D82-B0E0-131F206E9E6A}"/>
                  </a:ext>
                </a:extLst>
              </p:cNvPr>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p30">
                <a:extLst>
                  <a:ext uri="{FF2B5EF4-FFF2-40B4-BE49-F238E27FC236}">
                    <a16:creationId xmlns:a16="http://schemas.microsoft.com/office/drawing/2014/main" id="{102358FC-343D-4EB1-9052-F1C5E8C1CC6C}"/>
                  </a:ext>
                </a:extLst>
              </p:cNvPr>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6;p30">
                <a:extLst>
                  <a:ext uri="{FF2B5EF4-FFF2-40B4-BE49-F238E27FC236}">
                    <a16:creationId xmlns:a16="http://schemas.microsoft.com/office/drawing/2014/main" id="{428FBD00-A7D6-4AED-86BB-1796AEC9AD9F}"/>
                  </a:ext>
                </a:extLst>
              </p:cNvPr>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7;p30">
                <a:extLst>
                  <a:ext uri="{FF2B5EF4-FFF2-40B4-BE49-F238E27FC236}">
                    <a16:creationId xmlns:a16="http://schemas.microsoft.com/office/drawing/2014/main" id="{4179980F-4C1C-44E1-81D3-2DE8324A777F}"/>
                  </a:ext>
                </a:extLst>
              </p:cNvPr>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8;p30">
                <a:extLst>
                  <a:ext uri="{FF2B5EF4-FFF2-40B4-BE49-F238E27FC236}">
                    <a16:creationId xmlns:a16="http://schemas.microsoft.com/office/drawing/2014/main" id="{F0641940-F375-4A02-9799-D0CBD56B7EF3}"/>
                  </a:ext>
                </a:extLst>
              </p:cNvPr>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9;p30">
                <a:extLst>
                  <a:ext uri="{FF2B5EF4-FFF2-40B4-BE49-F238E27FC236}">
                    <a16:creationId xmlns:a16="http://schemas.microsoft.com/office/drawing/2014/main" id="{A78197E5-65E5-4565-81B3-D1BED609798C}"/>
                  </a:ext>
                </a:extLst>
              </p:cNvPr>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p30">
                <a:extLst>
                  <a:ext uri="{FF2B5EF4-FFF2-40B4-BE49-F238E27FC236}">
                    <a16:creationId xmlns:a16="http://schemas.microsoft.com/office/drawing/2014/main" id="{63DB5573-0362-4C19-930B-856B57CC6A39}"/>
                  </a:ext>
                </a:extLst>
              </p:cNvPr>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1;p30">
                <a:extLst>
                  <a:ext uri="{FF2B5EF4-FFF2-40B4-BE49-F238E27FC236}">
                    <a16:creationId xmlns:a16="http://schemas.microsoft.com/office/drawing/2014/main" id="{46BF7E27-7951-4424-BEC2-581EC2653E23}"/>
                  </a:ext>
                </a:extLst>
              </p:cNvPr>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p30">
                <a:extLst>
                  <a:ext uri="{FF2B5EF4-FFF2-40B4-BE49-F238E27FC236}">
                    <a16:creationId xmlns:a16="http://schemas.microsoft.com/office/drawing/2014/main" id="{3A99F585-EA9A-418B-910A-0E3DA5E8AF1D}"/>
                  </a:ext>
                </a:extLst>
              </p:cNvPr>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3;p30">
                <a:extLst>
                  <a:ext uri="{FF2B5EF4-FFF2-40B4-BE49-F238E27FC236}">
                    <a16:creationId xmlns:a16="http://schemas.microsoft.com/office/drawing/2014/main" id="{246DF7DA-E551-4104-AD03-EDD64266C47E}"/>
                  </a:ext>
                </a:extLst>
              </p:cNvPr>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4;p30">
                <a:extLst>
                  <a:ext uri="{FF2B5EF4-FFF2-40B4-BE49-F238E27FC236}">
                    <a16:creationId xmlns:a16="http://schemas.microsoft.com/office/drawing/2014/main" id="{F5A74185-B690-4D3B-9360-4874CBE75E97}"/>
                  </a:ext>
                </a:extLst>
              </p:cNvPr>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5;p30">
                <a:extLst>
                  <a:ext uri="{FF2B5EF4-FFF2-40B4-BE49-F238E27FC236}">
                    <a16:creationId xmlns:a16="http://schemas.microsoft.com/office/drawing/2014/main" id="{81E92425-615D-4A8E-A7ED-4EB9FDB10CF1}"/>
                  </a:ext>
                </a:extLst>
              </p:cNvPr>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6;p30">
                <a:extLst>
                  <a:ext uri="{FF2B5EF4-FFF2-40B4-BE49-F238E27FC236}">
                    <a16:creationId xmlns:a16="http://schemas.microsoft.com/office/drawing/2014/main" id="{E8B9A1F9-6EEC-48CD-A396-E7E4BA8B1574}"/>
                  </a:ext>
                </a:extLst>
              </p:cNvPr>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7;p30">
                <a:extLst>
                  <a:ext uri="{FF2B5EF4-FFF2-40B4-BE49-F238E27FC236}">
                    <a16:creationId xmlns:a16="http://schemas.microsoft.com/office/drawing/2014/main" id="{8B7DE5DE-85C6-4B87-A0E7-C50706C2B5CE}"/>
                  </a:ext>
                </a:extLst>
              </p:cNvPr>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8;p30">
                <a:extLst>
                  <a:ext uri="{FF2B5EF4-FFF2-40B4-BE49-F238E27FC236}">
                    <a16:creationId xmlns:a16="http://schemas.microsoft.com/office/drawing/2014/main" id="{ACF495EA-5E8E-4FA0-ABCE-96FE1224CD54}"/>
                  </a:ext>
                </a:extLst>
              </p:cNvPr>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9;p30">
                <a:extLst>
                  <a:ext uri="{FF2B5EF4-FFF2-40B4-BE49-F238E27FC236}">
                    <a16:creationId xmlns:a16="http://schemas.microsoft.com/office/drawing/2014/main" id="{E6FCA8E2-4209-4CF9-B2E1-7C18DC430DCC}"/>
                  </a:ext>
                </a:extLst>
              </p:cNvPr>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0;p30">
                <a:extLst>
                  <a:ext uri="{FF2B5EF4-FFF2-40B4-BE49-F238E27FC236}">
                    <a16:creationId xmlns:a16="http://schemas.microsoft.com/office/drawing/2014/main" id="{0B7AAED2-4D05-4A8B-9D4A-6761A438A659}"/>
                  </a:ext>
                </a:extLst>
              </p:cNvPr>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1;p30">
                <a:extLst>
                  <a:ext uri="{FF2B5EF4-FFF2-40B4-BE49-F238E27FC236}">
                    <a16:creationId xmlns:a16="http://schemas.microsoft.com/office/drawing/2014/main" id="{1AF30DB8-563A-4AAE-B7A6-0FE6620B2275}"/>
                  </a:ext>
                </a:extLst>
              </p:cNvPr>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2;p30">
                <a:extLst>
                  <a:ext uri="{FF2B5EF4-FFF2-40B4-BE49-F238E27FC236}">
                    <a16:creationId xmlns:a16="http://schemas.microsoft.com/office/drawing/2014/main" id="{7A408DFD-1607-48BE-A4AD-E741A0AC5DF3}"/>
                  </a:ext>
                </a:extLst>
              </p:cNvPr>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3;p30">
                <a:extLst>
                  <a:ext uri="{FF2B5EF4-FFF2-40B4-BE49-F238E27FC236}">
                    <a16:creationId xmlns:a16="http://schemas.microsoft.com/office/drawing/2014/main" id="{B04F96D1-C8F1-42D2-A16E-127C531C87AC}"/>
                  </a:ext>
                </a:extLst>
              </p:cNvPr>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4;p30">
                <a:extLst>
                  <a:ext uri="{FF2B5EF4-FFF2-40B4-BE49-F238E27FC236}">
                    <a16:creationId xmlns:a16="http://schemas.microsoft.com/office/drawing/2014/main" id="{1404D038-4DAE-4891-80D6-9CB2C4B4CA8C}"/>
                  </a:ext>
                </a:extLst>
              </p:cNvPr>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5;p30">
                <a:extLst>
                  <a:ext uri="{FF2B5EF4-FFF2-40B4-BE49-F238E27FC236}">
                    <a16:creationId xmlns:a16="http://schemas.microsoft.com/office/drawing/2014/main" id="{C5E7000C-95A0-497F-BD07-10BC37CF0B62}"/>
                  </a:ext>
                </a:extLst>
              </p:cNvPr>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6;p30">
                <a:extLst>
                  <a:ext uri="{FF2B5EF4-FFF2-40B4-BE49-F238E27FC236}">
                    <a16:creationId xmlns:a16="http://schemas.microsoft.com/office/drawing/2014/main" id="{6BFD5584-4198-4979-B79C-2193DA54E4C7}"/>
                  </a:ext>
                </a:extLst>
              </p:cNvPr>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7;p30">
                <a:extLst>
                  <a:ext uri="{FF2B5EF4-FFF2-40B4-BE49-F238E27FC236}">
                    <a16:creationId xmlns:a16="http://schemas.microsoft.com/office/drawing/2014/main" id="{F1A5417F-FA5B-4AB2-A62F-2AF88308DFAC}"/>
                  </a:ext>
                </a:extLst>
              </p:cNvPr>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p30">
                <a:extLst>
                  <a:ext uri="{FF2B5EF4-FFF2-40B4-BE49-F238E27FC236}">
                    <a16:creationId xmlns:a16="http://schemas.microsoft.com/office/drawing/2014/main" id="{6178590E-0405-4929-9746-E73852732C4E}"/>
                  </a:ext>
                </a:extLst>
              </p:cNvPr>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9;p30">
                <a:extLst>
                  <a:ext uri="{FF2B5EF4-FFF2-40B4-BE49-F238E27FC236}">
                    <a16:creationId xmlns:a16="http://schemas.microsoft.com/office/drawing/2014/main" id="{999158F1-F430-4340-BFCB-A429FCA74786}"/>
                  </a:ext>
                </a:extLst>
              </p:cNvPr>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0;p30">
                <a:extLst>
                  <a:ext uri="{FF2B5EF4-FFF2-40B4-BE49-F238E27FC236}">
                    <a16:creationId xmlns:a16="http://schemas.microsoft.com/office/drawing/2014/main" id="{375B4CDF-8D47-433D-9CF4-4637E428ACB5}"/>
                  </a:ext>
                </a:extLst>
              </p:cNvPr>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1;p30">
                <a:extLst>
                  <a:ext uri="{FF2B5EF4-FFF2-40B4-BE49-F238E27FC236}">
                    <a16:creationId xmlns:a16="http://schemas.microsoft.com/office/drawing/2014/main" id="{31A29810-A6B3-46FF-93DB-BF6D0837979E}"/>
                  </a:ext>
                </a:extLst>
              </p:cNvPr>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p30">
                <a:extLst>
                  <a:ext uri="{FF2B5EF4-FFF2-40B4-BE49-F238E27FC236}">
                    <a16:creationId xmlns:a16="http://schemas.microsoft.com/office/drawing/2014/main" id="{75CB30B1-3D8A-451A-8822-34D35960F24A}"/>
                  </a:ext>
                </a:extLst>
              </p:cNvPr>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3;p30">
                <a:extLst>
                  <a:ext uri="{FF2B5EF4-FFF2-40B4-BE49-F238E27FC236}">
                    <a16:creationId xmlns:a16="http://schemas.microsoft.com/office/drawing/2014/main" id="{B69AF243-02F5-4625-B242-CA8BFDF2AE5C}"/>
                  </a:ext>
                </a:extLst>
              </p:cNvPr>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4;p30">
                <a:extLst>
                  <a:ext uri="{FF2B5EF4-FFF2-40B4-BE49-F238E27FC236}">
                    <a16:creationId xmlns:a16="http://schemas.microsoft.com/office/drawing/2014/main" id="{BEF7B46F-E65B-4159-9090-BB7FFC091AB0}"/>
                  </a:ext>
                </a:extLst>
              </p:cNvPr>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5;p30">
                <a:extLst>
                  <a:ext uri="{FF2B5EF4-FFF2-40B4-BE49-F238E27FC236}">
                    <a16:creationId xmlns:a16="http://schemas.microsoft.com/office/drawing/2014/main" id="{D08FE687-EDE2-4026-9210-5CCE3CD1FFF0}"/>
                  </a:ext>
                </a:extLst>
              </p:cNvPr>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6;p30">
                <a:extLst>
                  <a:ext uri="{FF2B5EF4-FFF2-40B4-BE49-F238E27FC236}">
                    <a16:creationId xmlns:a16="http://schemas.microsoft.com/office/drawing/2014/main" id="{438781CB-8078-42B8-ACEA-61D8389C390C}"/>
                  </a:ext>
                </a:extLst>
              </p:cNvPr>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7;p30">
                <a:extLst>
                  <a:ext uri="{FF2B5EF4-FFF2-40B4-BE49-F238E27FC236}">
                    <a16:creationId xmlns:a16="http://schemas.microsoft.com/office/drawing/2014/main" id="{DB592E30-04B6-4002-9DD3-03C3D3F3135B}"/>
                  </a:ext>
                </a:extLst>
              </p:cNvPr>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8;p30">
                <a:extLst>
                  <a:ext uri="{FF2B5EF4-FFF2-40B4-BE49-F238E27FC236}">
                    <a16:creationId xmlns:a16="http://schemas.microsoft.com/office/drawing/2014/main" id="{3BFFD88C-056D-4B75-826F-E83CED5356A4}"/>
                  </a:ext>
                </a:extLst>
              </p:cNvPr>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9;p30">
                <a:extLst>
                  <a:ext uri="{FF2B5EF4-FFF2-40B4-BE49-F238E27FC236}">
                    <a16:creationId xmlns:a16="http://schemas.microsoft.com/office/drawing/2014/main" id="{E5C48151-6DFD-4B49-BA4E-790E07B62D06}"/>
                  </a:ext>
                </a:extLst>
              </p:cNvPr>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0;p30">
                <a:extLst>
                  <a:ext uri="{FF2B5EF4-FFF2-40B4-BE49-F238E27FC236}">
                    <a16:creationId xmlns:a16="http://schemas.microsoft.com/office/drawing/2014/main" id="{8E87A905-5791-43A6-A2A5-C08EA6854E48}"/>
                  </a:ext>
                </a:extLst>
              </p:cNvPr>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1;p30">
                <a:extLst>
                  <a:ext uri="{FF2B5EF4-FFF2-40B4-BE49-F238E27FC236}">
                    <a16:creationId xmlns:a16="http://schemas.microsoft.com/office/drawing/2014/main" id="{C34BE4A9-BE2B-479B-B3D0-60E7B81A726E}"/>
                  </a:ext>
                </a:extLst>
              </p:cNvPr>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2;p30">
                <a:extLst>
                  <a:ext uri="{FF2B5EF4-FFF2-40B4-BE49-F238E27FC236}">
                    <a16:creationId xmlns:a16="http://schemas.microsoft.com/office/drawing/2014/main" id="{37AC0767-45FA-45D1-92A6-BFEF08A1B735}"/>
                  </a:ext>
                </a:extLst>
              </p:cNvPr>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3;p30">
                <a:extLst>
                  <a:ext uri="{FF2B5EF4-FFF2-40B4-BE49-F238E27FC236}">
                    <a16:creationId xmlns:a16="http://schemas.microsoft.com/office/drawing/2014/main" id="{1A43546A-A169-443B-BCAE-278F3EB545C3}"/>
                  </a:ext>
                </a:extLst>
              </p:cNvPr>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4;p30">
                <a:extLst>
                  <a:ext uri="{FF2B5EF4-FFF2-40B4-BE49-F238E27FC236}">
                    <a16:creationId xmlns:a16="http://schemas.microsoft.com/office/drawing/2014/main" id="{4C7F20D4-B356-4F2F-9E0E-188EADF4C185}"/>
                  </a:ext>
                </a:extLst>
              </p:cNvPr>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p30">
                <a:extLst>
                  <a:ext uri="{FF2B5EF4-FFF2-40B4-BE49-F238E27FC236}">
                    <a16:creationId xmlns:a16="http://schemas.microsoft.com/office/drawing/2014/main" id="{B4E04928-C45B-4E9A-8573-A75BAA81E065}"/>
                  </a:ext>
                </a:extLst>
              </p:cNvPr>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6;p30">
                <a:extLst>
                  <a:ext uri="{FF2B5EF4-FFF2-40B4-BE49-F238E27FC236}">
                    <a16:creationId xmlns:a16="http://schemas.microsoft.com/office/drawing/2014/main" id="{68DB8687-B45A-4FF2-847A-E9D0F0173CC9}"/>
                  </a:ext>
                </a:extLst>
              </p:cNvPr>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7;p30">
                <a:extLst>
                  <a:ext uri="{FF2B5EF4-FFF2-40B4-BE49-F238E27FC236}">
                    <a16:creationId xmlns:a16="http://schemas.microsoft.com/office/drawing/2014/main" id="{772F2713-30F9-4D91-8689-31BD14044504}"/>
                  </a:ext>
                </a:extLst>
              </p:cNvPr>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8;p30">
                <a:extLst>
                  <a:ext uri="{FF2B5EF4-FFF2-40B4-BE49-F238E27FC236}">
                    <a16:creationId xmlns:a16="http://schemas.microsoft.com/office/drawing/2014/main" id="{04E4FFB6-80BF-47F1-9A78-B56A5C313D05}"/>
                  </a:ext>
                </a:extLst>
              </p:cNvPr>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9;p30">
                <a:extLst>
                  <a:ext uri="{FF2B5EF4-FFF2-40B4-BE49-F238E27FC236}">
                    <a16:creationId xmlns:a16="http://schemas.microsoft.com/office/drawing/2014/main" id="{06A0A72A-6A72-4E75-9D98-3246502823E6}"/>
                  </a:ext>
                </a:extLst>
              </p:cNvPr>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0;p30">
                <a:extLst>
                  <a:ext uri="{FF2B5EF4-FFF2-40B4-BE49-F238E27FC236}">
                    <a16:creationId xmlns:a16="http://schemas.microsoft.com/office/drawing/2014/main" id="{288BFD64-84CF-4F06-8239-DD5C2D43D67F}"/>
                  </a:ext>
                </a:extLst>
              </p:cNvPr>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1;p30">
                <a:extLst>
                  <a:ext uri="{FF2B5EF4-FFF2-40B4-BE49-F238E27FC236}">
                    <a16:creationId xmlns:a16="http://schemas.microsoft.com/office/drawing/2014/main" id="{03D6784B-3FE7-4E5F-9867-6749DD8E4CBB}"/>
                  </a:ext>
                </a:extLst>
              </p:cNvPr>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2;p30">
                <a:extLst>
                  <a:ext uri="{FF2B5EF4-FFF2-40B4-BE49-F238E27FC236}">
                    <a16:creationId xmlns:a16="http://schemas.microsoft.com/office/drawing/2014/main" id="{6C0DE991-D828-4BB5-93FE-1FF4927AFA1B}"/>
                  </a:ext>
                </a:extLst>
              </p:cNvPr>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3;p30">
                <a:extLst>
                  <a:ext uri="{FF2B5EF4-FFF2-40B4-BE49-F238E27FC236}">
                    <a16:creationId xmlns:a16="http://schemas.microsoft.com/office/drawing/2014/main" id="{D87E7813-613A-44FB-8B33-3AF34A43D793}"/>
                  </a:ext>
                </a:extLst>
              </p:cNvPr>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4;p30">
                <a:extLst>
                  <a:ext uri="{FF2B5EF4-FFF2-40B4-BE49-F238E27FC236}">
                    <a16:creationId xmlns:a16="http://schemas.microsoft.com/office/drawing/2014/main" id="{BCF95934-68B4-4469-9054-C5BE5690F104}"/>
                  </a:ext>
                </a:extLst>
              </p:cNvPr>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5;p30">
                <a:extLst>
                  <a:ext uri="{FF2B5EF4-FFF2-40B4-BE49-F238E27FC236}">
                    <a16:creationId xmlns:a16="http://schemas.microsoft.com/office/drawing/2014/main" id="{CEE83D11-78FD-4C95-89A5-041A3896B028}"/>
                  </a:ext>
                </a:extLst>
              </p:cNvPr>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6;p30">
                <a:extLst>
                  <a:ext uri="{FF2B5EF4-FFF2-40B4-BE49-F238E27FC236}">
                    <a16:creationId xmlns:a16="http://schemas.microsoft.com/office/drawing/2014/main" id="{0DDB3326-9A50-45E2-AFA5-B3A208371FFF}"/>
                  </a:ext>
                </a:extLst>
              </p:cNvPr>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7;p30">
                <a:extLst>
                  <a:ext uri="{FF2B5EF4-FFF2-40B4-BE49-F238E27FC236}">
                    <a16:creationId xmlns:a16="http://schemas.microsoft.com/office/drawing/2014/main" id="{5501329A-C340-4D19-9C5C-785078A747CE}"/>
                  </a:ext>
                </a:extLst>
              </p:cNvPr>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8;p30">
                <a:extLst>
                  <a:ext uri="{FF2B5EF4-FFF2-40B4-BE49-F238E27FC236}">
                    <a16:creationId xmlns:a16="http://schemas.microsoft.com/office/drawing/2014/main" id="{C83CDB81-464A-475A-8439-4F91C254662B}"/>
                  </a:ext>
                </a:extLst>
              </p:cNvPr>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9;p30">
                <a:extLst>
                  <a:ext uri="{FF2B5EF4-FFF2-40B4-BE49-F238E27FC236}">
                    <a16:creationId xmlns:a16="http://schemas.microsoft.com/office/drawing/2014/main" id="{EC0EB014-90BB-4D05-8082-A3D7BB5C7953}"/>
                  </a:ext>
                </a:extLst>
              </p:cNvPr>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0;p30">
                <a:extLst>
                  <a:ext uri="{FF2B5EF4-FFF2-40B4-BE49-F238E27FC236}">
                    <a16:creationId xmlns:a16="http://schemas.microsoft.com/office/drawing/2014/main" id="{C21D055C-7515-4AFE-9133-E58803CD8368}"/>
                  </a:ext>
                </a:extLst>
              </p:cNvPr>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1;p30">
                <a:extLst>
                  <a:ext uri="{FF2B5EF4-FFF2-40B4-BE49-F238E27FC236}">
                    <a16:creationId xmlns:a16="http://schemas.microsoft.com/office/drawing/2014/main" id="{42C1861A-01E6-4EDA-B317-222EBDF8EBC4}"/>
                  </a:ext>
                </a:extLst>
              </p:cNvPr>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2;p30">
                <a:extLst>
                  <a:ext uri="{FF2B5EF4-FFF2-40B4-BE49-F238E27FC236}">
                    <a16:creationId xmlns:a16="http://schemas.microsoft.com/office/drawing/2014/main" id="{5828AE1A-46CD-44BA-9D14-C46F480A602B}"/>
                  </a:ext>
                </a:extLst>
              </p:cNvPr>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3;p30">
                <a:extLst>
                  <a:ext uri="{FF2B5EF4-FFF2-40B4-BE49-F238E27FC236}">
                    <a16:creationId xmlns:a16="http://schemas.microsoft.com/office/drawing/2014/main" id="{4E398BA4-0808-488C-9180-3D9BA8E8A500}"/>
                  </a:ext>
                </a:extLst>
              </p:cNvPr>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4;p30">
                <a:extLst>
                  <a:ext uri="{FF2B5EF4-FFF2-40B4-BE49-F238E27FC236}">
                    <a16:creationId xmlns:a16="http://schemas.microsoft.com/office/drawing/2014/main" id="{33CFF426-C34B-41DF-A6DF-6D6C52A79D24}"/>
                  </a:ext>
                </a:extLst>
              </p:cNvPr>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5;p30">
                <a:extLst>
                  <a:ext uri="{FF2B5EF4-FFF2-40B4-BE49-F238E27FC236}">
                    <a16:creationId xmlns:a16="http://schemas.microsoft.com/office/drawing/2014/main" id="{93DDAF71-76B2-4690-98C8-554356C69013}"/>
                  </a:ext>
                </a:extLst>
              </p:cNvPr>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p30">
                <a:extLst>
                  <a:ext uri="{FF2B5EF4-FFF2-40B4-BE49-F238E27FC236}">
                    <a16:creationId xmlns:a16="http://schemas.microsoft.com/office/drawing/2014/main" id="{B6C620E8-F6D2-4AEF-BBC1-FA1F4B59407A}"/>
                  </a:ext>
                </a:extLst>
              </p:cNvPr>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7;p30">
                <a:extLst>
                  <a:ext uri="{FF2B5EF4-FFF2-40B4-BE49-F238E27FC236}">
                    <a16:creationId xmlns:a16="http://schemas.microsoft.com/office/drawing/2014/main" id="{7E8F5A51-24EA-451A-86F1-3F793660B87B}"/>
                  </a:ext>
                </a:extLst>
              </p:cNvPr>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8;p30">
                <a:extLst>
                  <a:ext uri="{FF2B5EF4-FFF2-40B4-BE49-F238E27FC236}">
                    <a16:creationId xmlns:a16="http://schemas.microsoft.com/office/drawing/2014/main" id="{160B4F20-20A9-4E19-BBD6-1499A34D8009}"/>
                  </a:ext>
                </a:extLst>
              </p:cNvPr>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9;p30">
                <a:extLst>
                  <a:ext uri="{FF2B5EF4-FFF2-40B4-BE49-F238E27FC236}">
                    <a16:creationId xmlns:a16="http://schemas.microsoft.com/office/drawing/2014/main" id="{CBFB4C2E-070D-46CC-9543-C3717FAFF3A6}"/>
                  </a:ext>
                </a:extLst>
              </p:cNvPr>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0;p30">
                <a:extLst>
                  <a:ext uri="{FF2B5EF4-FFF2-40B4-BE49-F238E27FC236}">
                    <a16:creationId xmlns:a16="http://schemas.microsoft.com/office/drawing/2014/main" id="{721745EB-0148-4414-9A91-4345A84EBF71}"/>
                  </a:ext>
                </a:extLst>
              </p:cNvPr>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2;p30">
                <a:extLst>
                  <a:ext uri="{FF2B5EF4-FFF2-40B4-BE49-F238E27FC236}">
                    <a16:creationId xmlns:a16="http://schemas.microsoft.com/office/drawing/2014/main" id="{BF5EA7FB-293E-4AEF-809C-05992FD1AD40}"/>
                  </a:ext>
                </a:extLst>
              </p:cNvPr>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p30">
                <a:extLst>
                  <a:ext uri="{FF2B5EF4-FFF2-40B4-BE49-F238E27FC236}">
                    <a16:creationId xmlns:a16="http://schemas.microsoft.com/office/drawing/2014/main" id="{31636217-81BD-44D6-944D-0A3AC7F19B70}"/>
                  </a:ext>
                </a:extLst>
              </p:cNvPr>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4;p30">
                <a:extLst>
                  <a:ext uri="{FF2B5EF4-FFF2-40B4-BE49-F238E27FC236}">
                    <a16:creationId xmlns:a16="http://schemas.microsoft.com/office/drawing/2014/main" id="{6882F873-E531-4DC3-A736-642E22D3D1D0}"/>
                  </a:ext>
                </a:extLst>
              </p:cNvPr>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5;p30">
                <a:extLst>
                  <a:ext uri="{FF2B5EF4-FFF2-40B4-BE49-F238E27FC236}">
                    <a16:creationId xmlns:a16="http://schemas.microsoft.com/office/drawing/2014/main" id="{2B23FFC2-06CC-4807-B2AE-9AD2E112BD3D}"/>
                  </a:ext>
                </a:extLst>
              </p:cNvPr>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6;p30">
                <a:extLst>
                  <a:ext uri="{FF2B5EF4-FFF2-40B4-BE49-F238E27FC236}">
                    <a16:creationId xmlns:a16="http://schemas.microsoft.com/office/drawing/2014/main" id="{29BA94FF-1045-42A9-BFF1-B048A19FF329}"/>
                  </a:ext>
                </a:extLst>
              </p:cNvPr>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7;p30">
                <a:extLst>
                  <a:ext uri="{FF2B5EF4-FFF2-40B4-BE49-F238E27FC236}">
                    <a16:creationId xmlns:a16="http://schemas.microsoft.com/office/drawing/2014/main" id="{6CF290B6-1FF9-482A-B65A-D24B40D78803}"/>
                  </a:ext>
                </a:extLst>
              </p:cNvPr>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p30">
                <a:extLst>
                  <a:ext uri="{FF2B5EF4-FFF2-40B4-BE49-F238E27FC236}">
                    <a16:creationId xmlns:a16="http://schemas.microsoft.com/office/drawing/2014/main" id="{0CF3E068-3A2E-4A1B-AFE4-78161CA05E27}"/>
                  </a:ext>
                </a:extLst>
              </p:cNvPr>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9;p30">
                <a:extLst>
                  <a:ext uri="{FF2B5EF4-FFF2-40B4-BE49-F238E27FC236}">
                    <a16:creationId xmlns:a16="http://schemas.microsoft.com/office/drawing/2014/main" id="{65F20E9B-6FC1-445A-ADE4-BC7E9BFCB31E}"/>
                  </a:ext>
                </a:extLst>
              </p:cNvPr>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0;p30">
                <a:extLst>
                  <a:ext uri="{FF2B5EF4-FFF2-40B4-BE49-F238E27FC236}">
                    <a16:creationId xmlns:a16="http://schemas.microsoft.com/office/drawing/2014/main" id="{24C1CC58-3A6D-409C-B2C9-709AD7C1E8B6}"/>
                  </a:ext>
                </a:extLst>
              </p:cNvPr>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1;p30">
                <a:extLst>
                  <a:ext uri="{FF2B5EF4-FFF2-40B4-BE49-F238E27FC236}">
                    <a16:creationId xmlns:a16="http://schemas.microsoft.com/office/drawing/2014/main" id="{74EA5956-B802-4679-8B22-B7DF04D26CAF}"/>
                  </a:ext>
                </a:extLst>
              </p:cNvPr>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2;p30">
                <a:extLst>
                  <a:ext uri="{FF2B5EF4-FFF2-40B4-BE49-F238E27FC236}">
                    <a16:creationId xmlns:a16="http://schemas.microsoft.com/office/drawing/2014/main" id="{612403AB-81FF-4115-A803-B70C504442A1}"/>
                  </a:ext>
                </a:extLst>
              </p:cNvPr>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3;p30">
                <a:extLst>
                  <a:ext uri="{FF2B5EF4-FFF2-40B4-BE49-F238E27FC236}">
                    <a16:creationId xmlns:a16="http://schemas.microsoft.com/office/drawing/2014/main" id="{0E4A789D-87B8-4974-91B4-E0D1B9943B71}"/>
                  </a:ext>
                </a:extLst>
              </p:cNvPr>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4;p30">
                <a:extLst>
                  <a:ext uri="{FF2B5EF4-FFF2-40B4-BE49-F238E27FC236}">
                    <a16:creationId xmlns:a16="http://schemas.microsoft.com/office/drawing/2014/main" id="{4DA60EE8-F4E3-402A-8924-214F65368530}"/>
                  </a:ext>
                </a:extLst>
              </p:cNvPr>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5;p30">
                <a:extLst>
                  <a:ext uri="{FF2B5EF4-FFF2-40B4-BE49-F238E27FC236}">
                    <a16:creationId xmlns:a16="http://schemas.microsoft.com/office/drawing/2014/main" id="{907C44E0-0996-4A82-87E9-10FD2F2EC9FE}"/>
                  </a:ext>
                </a:extLst>
              </p:cNvPr>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6;p30">
                <a:extLst>
                  <a:ext uri="{FF2B5EF4-FFF2-40B4-BE49-F238E27FC236}">
                    <a16:creationId xmlns:a16="http://schemas.microsoft.com/office/drawing/2014/main" id="{E92867D9-F88B-4F16-905B-32C1F498DB8A}"/>
                  </a:ext>
                </a:extLst>
              </p:cNvPr>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7;p30">
                <a:extLst>
                  <a:ext uri="{FF2B5EF4-FFF2-40B4-BE49-F238E27FC236}">
                    <a16:creationId xmlns:a16="http://schemas.microsoft.com/office/drawing/2014/main" id="{DE908194-E095-4EA5-9706-702AB3234BE5}"/>
                  </a:ext>
                </a:extLst>
              </p:cNvPr>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9;p30">
                <a:extLst>
                  <a:ext uri="{FF2B5EF4-FFF2-40B4-BE49-F238E27FC236}">
                    <a16:creationId xmlns:a16="http://schemas.microsoft.com/office/drawing/2014/main" id="{D6401C1F-D9C0-46B7-B95D-388258227006}"/>
                  </a:ext>
                </a:extLst>
              </p:cNvPr>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0;p30">
                <a:extLst>
                  <a:ext uri="{FF2B5EF4-FFF2-40B4-BE49-F238E27FC236}">
                    <a16:creationId xmlns:a16="http://schemas.microsoft.com/office/drawing/2014/main" id="{3CAA6752-E852-49E7-9FD6-DA99F84B7490}"/>
                  </a:ext>
                </a:extLst>
              </p:cNvPr>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62;p30">
                <a:extLst>
                  <a:ext uri="{FF2B5EF4-FFF2-40B4-BE49-F238E27FC236}">
                    <a16:creationId xmlns:a16="http://schemas.microsoft.com/office/drawing/2014/main" id="{1A0EDEBB-D79B-4383-80FA-4531F54C96DD}"/>
                  </a:ext>
                </a:extLst>
              </p:cNvPr>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63;p30">
                <a:extLst>
                  <a:ext uri="{FF2B5EF4-FFF2-40B4-BE49-F238E27FC236}">
                    <a16:creationId xmlns:a16="http://schemas.microsoft.com/office/drawing/2014/main" id="{517F9CFA-4550-4D56-A08E-3CAAA92732C7}"/>
                  </a:ext>
                </a:extLst>
              </p:cNvPr>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5;p30">
                <a:extLst>
                  <a:ext uri="{FF2B5EF4-FFF2-40B4-BE49-F238E27FC236}">
                    <a16:creationId xmlns:a16="http://schemas.microsoft.com/office/drawing/2014/main" id="{B2F7C95D-72EF-48D9-AF9A-3C16778208B4}"/>
                  </a:ext>
                </a:extLst>
              </p:cNvPr>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6;p30">
                <a:extLst>
                  <a:ext uri="{FF2B5EF4-FFF2-40B4-BE49-F238E27FC236}">
                    <a16:creationId xmlns:a16="http://schemas.microsoft.com/office/drawing/2014/main" id="{17706E9C-0978-43BF-9A2A-D6AA8A121D36}"/>
                  </a:ext>
                </a:extLst>
              </p:cNvPr>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7;p30">
                <a:extLst>
                  <a:ext uri="{FF2B5EF4-FFF2-40B4-BE49-F238E27FC236}">
                    <a16:creationId xmlns:a16="http://schemas.microsoft.com/office/drawing/2014/main" id="{79F307AA-ED61-4E63-907C-A799D738028D}"/>
                  </a:ext>
                </a:extLst>
              </p:cNvPr>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9;p30">
                <a:extLst>
                  <a:ext uri="{FF2B5EF4-FFF2-40B4-BE49-F238E27FC236}">
                    <a16:creationId xmlns:a16="http://schemas.microsoft.com/office/drawing/2014/main" id="{7262C00C-1646-43A7-BDFE-A6A703BA294F}"/>
                  </a:ext>
                </a:extLst>
              </p:cNvPr>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70;p30">
                <a:extLst>
                  <a:ext uri="{FF2B5EF4-FFF2-40B4-BE49-F238E27FC236}">
                    <a16:creationId xmlns:a16="http://schemas.microsoft.com/office/drawing/2014/main" id="{74B1D934-8923-4891-90CA-90DBD003C8E1}"/>
                  </a:ext>
                </a:extLst>
              </p:cNvPr>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73;p30">
                <a:extLst>
                  <a:ext uri="{FF2B5EF4-FFF2-40B4-BE49-F238E27FC236}">
                    <a16:creationId xmlns:a16="http://schemas.microsoft.com/office/drawing/2014/main" id="{67E01EBE-B5AE-4AC3-A340-5CC3609C6492}"/>
                  </a:ext>
                </a:extLst>
              </p:cNvPr>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74;p30">
                <a:extLst>
                  <a:ext uri="{FF2B5EF4-FFF2-40B4-BE49-F238E27FC236}">
                    <a16:creationId xmlns:a16="http://schemas.microsoft.com/office/drawing/2014/main" id="{457CF7C4-5748-40B6-BA82-5DB49991737B}"/>
                  </a:ext>
                </a:extLst>
              </p:cNvPr>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5;p30">
                <a:extLst>
                  <a:ext uri="{FF2B5EF4-FFF2-40B4-BE49-F238E27FC236}">
                    <a16:creationId xmlns:a16="http://schemas.microsoft.com/office/drawing/2014/main" id="{F75908D0-9C83-43C2-8AEF-45AFAE58E014}"/>
                  </a:ext>
                </a:extLst>
              </p:cNvPr>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76;p30">
              <a:extLst>
                <a:ext uri="{FF2B5EF4-FFF2-40B4-BE49-F238E27FC236}">
                  <a16:creationId xmlns:a16="http://schemas.microsoft.com/office/drawing/2014/main" id="{7A01CF37-1BDB-4D89-9C51-5131C5945681}"/>
                </a:ext>
              </a:extLst>
            </p:cNvPr>
            <p:cNvGrpSpPr/>
            <p:nvPr/>
          </p:nvGrpSpPr>
          <p:grpSpPr>
            <a:xfrm>
              <a:off x="-3629423" y="679726"/>
              <a:ext cx="1853353" cy="3784074"/>
              <a:chOff x="5746273" y="628276"/>
              <a:chExt cx="1994354" cy="4071962"/>
            </a:xfrm>
          </p:grpSpPr>
          <p:sp>
            <p:nvSpPr>
              <p:cNvPr id="14" name="Google Shape;277;p30">
                <a:extLst>
                  <a:ext uri="{FF2B5EF4-FFF2-40B4-BE49-F238E27FC236}">
                    <a16:creationId xmlns:a16="http://schemas.microsoft.com/office/drawing/2014/main" id="{3127B86C-30B5-49E4-AE86-0BE4FF8477CA}"/>
                  </a:ext>
                </a:extLst>
              </p:cNvPr>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8;p30">
                <a:extLst>
                  <a:ext uri="{FF2B5EF4-FFF2-40B4-BE49-F238E27FC236}">
                    <a16:creationId xmlns:a16="http://schemas.microsoft.com/office/drawing/2014/main" id="{473F9BCC-520C-419D-82CD-33683896E2E8}"/>
                  </a:ext>
                </a:extLst>
              </p:cNvPr>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9;p30">
                <a:extLst>
                  <a:ext uri="{FF2B5EF4-FFF2-40B4-BE49-F238E27FC236}">
                    <a16:creationId xmlns:a16="http://schemas.microsoft.com/office/drawing/2014/main" id="{CAE64213-2C71-4990-A31B-C02FFFA6DAA1}"/>
                  </a:ext>
                </a:extLst>
              </p:cNvPr>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0;p30">
                <a:extLst>
                  <a:ext uri="{FF2B5EF4-FFF2-40B4-BE49-F238E27FC236}">
                    <a16:creationId xmlns:a16="http://schemas.microsoft.com/office/drawing/2014/main" id="{5BBCF7FB-DAAE-4D34-B8DE-85ECBAD63F06}"/>
                  </a:ext>
                </a:extLst>
              </p:cNvPr>
              <p:cNvSpPr/>
              <p:nvPr/>
            </p:nvSpPr>
            <p:spPr>
              <a:xfrm>
                <a:off x="5782413"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81;p30">
                <a:extLst>
                  <a:ext uri="{FF2B5EF4-FFF2-40B4-BE49-F238E27FC236}">
                    <a16:creationId xmlns:a16="http://schemas.microsoft.com/office/drawing/2014/main" id="{B871C6B7-99C1-40E3-A803-992E54BB9F57}"/>
                  </a:ext>
                </a:extLst>
              </p:cNvPr>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2;p30">
                <a:extLst>
                  <a:ext uri="{FF2B5EF4-FFF2-40B4-BE49-F238E27FC236}">
                    <a16:creationId xmlns:a16="http://schemas.microsoft.com/office/drawing/2014/main" id="{54672BCA-B5DE-419E-BBC3-3797B518BB6B}"/>
                  </a:ext>
                </a:extLst>
              </p:cNvPr>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3;p30">
                <a:extLst>
                  <a:ext uri="{FF2B5EF4-FFF2-40B4-BE49-F238E27FC236}">
                    <a16:creationId xmlns:a16="http://schemas.microsoft.com/office/drawing/2014/main" id="{17C0749B-A337-4ED8-82A2-DC7DBCF975C3}"/>
                  </a:ext>
                </a:extLst>
              </p:cNvPr>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4;p30">
                <a:extLst>
                  <a:ext uri="{FF2B5EF4-FFF2-40B4-BE49-F238E27FC236}">
                    <a16:creationId xmlns:a16="http://schemas.microsoft.com/office/drawing/2014/main" id="{5062F6B6-A209-42DE-8153-BD06F1269560}"/>
                  </a:ext>
                </a:extLst>
              </p:cNvPr>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5;p30">
                <a:extLst>
                  <a:ext uri="{FF2B5EF4-FFF2-40B4-BE49-F238E27FC236}">
                    <a16:creationId xmlns:a16="http://schemas.microsoft.com/office/drawing/2014/main" id="{E19B201E-2416-4EC8-B8F1-40E4ABCBE399}"/>
                  </a:ext>
                </a:extLst>
              </p:cNvPr>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6;p30">
                <a:extLst>
                  <a:ext uri="{FF2B5EF4-FFF2-40B4-BE49-F238E27FC236}">
                    <a16:creationId xmlns:a16="http://schemas.microsoft.com/office/drawing/2014/main" id="{693AAAC3-2495-45BE-9BA5-3E9196DA131E}"/>
                  </a:ext>
                </a:extLst>
              </p:cNvPr>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7;p30">
                <a:extLst>
                  <a:ext uri="{FF2B5EF4-FFF2-40B4-BE49-F238E27FC236}">
                    <a16:creationId xmlns:a16="http://schemas.microsoft.com/office/drawing/2014/main" id="{EE4ED34E-4DC6-42E3-A0C0-2F870E4BCA3B}"/>
                  </a:ext>
                </a:extLst>
              </p:cNvPr>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8;p30">
                <a:extLst>
                  <a:ext uri="{FF2B5EF4-FFF2-40B4-BE49-F238E27FC236}">
                    <a16:creationId xmlns:a16="http://schemas.microsoft.com/office/drawing/2014/main" id="{3E71603D-4CD3-483B-A8D5-AE2CE993F1F9}"/>
                  </a:ext>
                </a:extLst>
              </p:cNvPr>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p30">
                <a:extLst>
                  <a:ext uri="{FF2B5EF4-FFF2-40B4-BE49-F238E27FC236}">
                    <a16:creationId xmlns:a16="http://schemas.microsoft.com/office/drawing/2014/main" id="{A2E29119-00C7-4AD8-8D5B-54F5694425CA}"/>
                  </a:ext>
                </a:extLst>
              </p:cNvPr>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0;p30">
                <a:extLst>
                  <a:ext uri="{FF2B5EF4-FFF2-40B4-BE49-F238E27FC236}">
                    <a16:creationId xmlns:a16="http://schemas.microsoft.com/office/drawing/2014/main" id="{7626B0D2-736C-438E-87C7-186034E9B0FE}"/>
                  </a:ext>
                </a:extLst>
              </p:cNvPr>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1;p30">
                <a:extLst>
                  <a:ext uri="{FF2B5EF4-FFF2-40B4-BE49-F238E27FC236}">
                    <a16:creationId xmlns:a16="http://schemas.microsoft.com/office/drawing/2014/main" id="{72834778-84A0-4E44-9041-D21424FC9CBB}"/>
                  </a:ext>
                </a:extLst>
              </p:cNvPr>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2;p30">
                <a:extLst>
                  <a:ext uri="{FF2B5EF4-FFF2-40B4-BE49-F238E27FC236}">
                    <a16:creationId xmlns:a16="http://schemas.microsoft.com/office/drawing/2014/main" id="{2C64E845-4840-426C-9AF7-A814A6A95D03}"/>
                  </a:ext>
                </a:extLst>
              </p:cNvPr>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3;p30">
                <a:extLst>
                  <a:ext uri="{FF2B5EF4-FFF2-40B4-BE49-F238E27FC236}">
                    <a16:creationId xmlns:a16="http://schemas.microsoft.com/office/drawing/2014/main" id="{DF9DB254-1407-41DD-904B-DDB9405746CF}"/>
                  </a:ext>
                </a:extLst>
              </p:cNvPr>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4;p30">
                <a:extLst>
                  <a:ext uri="{FF2B5EF4-FFF2-40B4-BE49-F238E27FC236}">
                    <a16:creationId xmlns:a16="http://schemas.microsoft.com/office/drawing/2014/main" id="{7EC4EEF7-9CB6-4E3F-9821-C9C5C06F39A4}"/>
                  </a:ext>
                </a:extLst>
              </p:cNvPr>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 name="Google Shape;156;p30">
            <a:extLst>
              <a:ext uri="{FF2B5EF4-FFF2-40B4-BE49-F238E27FC236}">
                <a16:creationId xmlns:a16="http://schemas.microsoft.com/office/drawing/2014/main" id="{684386F0-16EB-43E3-9F95-E46990F72793}"/>
              </a:ext>
            </a:extLst>
          </p:cNvPr>
          <p:cNvGrpSpPr/>
          <p:nvPr/>
        </p:nvGrpSpPr>
        <p:grpSpPr>
          <a:xfrm>
            <a:off x="9395207" y="2441253"/>
            <a:ext cx="4816832" cy="7284012"/>
            <a:chOff x="-3629423" y="679726"/>
            <a:chExt cx="1853353" cy="3784074"/>
          </a:xfrm>
        </p:grpSpPr>
        <p:grpSp>
          <p:nvGrpSpPr>
            <p:cNvPr id="151" name="Google Shape;157;p30">
              <a:extLst>
                <a:ext uri="{FF2B5EF4-FFF2-40B4-BE49-F238E27FC236}">
                  <a16:creationId xmlns:a16="http://schemas.microsoft.com/office/drawing/2014/main" id="{979E2120-9EF3-4295-9620-658773D5ED12}"/>
                </a:ext>
              </a:extLst>
            </p:cNvPr>
            <p:cNvGrpSpPr/>
            <p:nvPr/>
          </p:nvGrpSpPr>
          <p:grpSpPr>
            <a:xfrm>
              <a:off x="-3549553" y="956128"/>
              <a:ext cx="1704833" cy="3283579"/>
              <a:chOff x="-2505513" y="956128"/>
              <a:chExt cx="1704833" cy="3283579"/>
            </a:xfrm>
          </p:grpSpPr>
          <p:sp>
            <p:nvSpPr>
              <p:cNvPr id="171" name="Google Shape;159;p30">
                <a:extLst>
                  <a:ext uri="{FF2B5EF4-FFF2-40B4-BE49-F238E27FC236}">
                    <a16:creationId xmlns:a16="http://schemas.microsoft.com/office/drawing/2014/main" id="{A5C96C2D-4C8A-4A74-A4CD-9DB4BEE70CFA}"/>
                  </a:ext>
                </a:extLst>
              </p:cNvPr>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0;p30">
                <a:extLst>
                  <a:ext uri="{FF2B5EF4-FFF2-40B4-BE49-F238E27FC236}">
                    <a16:creationId xmlns:a16="http://schemas.microsoft.com/office/drawing/2014/main" id="{A41F16E1-168C-43AF-93C7-65FBBCC2C6C2}"/>
                  </a:ext>
                </a:extLst>
              </p:cNvPr>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1;p30">
                <a:extLst>
                  <a:ext uri="{FF2B5EF4-FFF2-40B4-BE49-F238E27FC236}">
                    <a16:creationId xmlns:a16="http://schemas.microsoft.com/office/drawing/2014/main" id="{A4EE181A-EFCC-45A7-8CF8-24E6A02898B4}"/>
                  </a:ext>
                </a:extLst>
              </p:cNvPr>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2;p30">
                <a:extLst>
                  <a:ext uri="{FF2B5EF4-FFF2-40B4-BE49-F238E27FC236}">
                    <a16:creationId xmlns:a16="http://schemas.microsoft.com/office/drawing/2014/main" id="{B0B8FB1D-0530-4BDB-80DC-B5648A32CACF}"/>
                  </a:ext>
                </a:extLst>
              </p:cNvPr>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3;p30">
                <a:extLst>
                  <a:ext uri="{FF2B5EF4-FFF2-40B4-BE49-F238E27FC236}">
                    <a16:creationId xmlns:a16="http://schemas.microsoft.com/office/drawing/2014/main" id="{3F254C4D-526E-4F33-AEED-47F1D8367E6A}"/>
                  </a:ext>
                </a:extLst>
              </p:cNvPr>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4;p30">
                <a:extLst>
                  <a:ext uri="{FF2B5EF4-FFF2-40B4-BE49-F238E27FC236}">
                    <a16:creationId xmlns:a16="http://schemas.microsoft.com/office/drawing/2014/main" id="{2A9824B0-06F7-405F-86A3-DB299A998313}"/>
                  </a:ext>
                </a:extLst>
              </p:cNvPr>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5;p30">
                <a:extLst>
                  <a:ext uri="{FF2B5EF4-FFF2-40B4-BE49-F238E27FC236}">
                    <a16:creationId xmlns:a16="http://schemas.microsoft.com/office/drawing/2014/main" id="{9234F16C-D289-4133-B964-F00B60D5EF43}"/>
                  </a:ext>
                </a:extLst>
              </p:cNvPr>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6;p30">
                <a:extLst>
                  <a:ext uri="{FF2B5EF4-FFF2-40B4-BE49-F238E27FC236}">
                    <a16:creationId xmlns:a16="http://schemas.microsoft.com/office/drawing/2014/main" id="{A572C1A5-7056-4997-B49C-E5AE0BA293FD}"/>
                  </a:ext>
                </a:extLst>
              </p:cNvPr>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8;p30">
                <a:extLst>
                  <a:ext uri="{FF2B5EF4-FFF2-40B4-BE49-F238E27FC236}">
                    <a16:creationId xmlns:a16="http://schemas.microsoft.com/office/drawing/2014/main" id="{AD5A79CB-848E-4E22-AAF5-B24ACD172D8E}"/>
                  </a:ext>
                </a:extLst>
              </p:cNvPr>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9;p30">
                <a:extLst>
                  <a:ext uri="{FF2B5EF4-FFF2-40B4-BE49-F238E27FC236}">
                    <a16:creationId xmlns:a16="http://schemas.microsoft.com/office/drawing/2014/main" id="{E3CDCB22-743D-410E-BEC2-72E141BA7920}"/>
                  </a:ext>
                </a:extLst>
              </p:cNvPr>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0;p30">
                <a:extLst>
                  <a:ext uri="{FF2B5EF4-FFF2-40B4-BE49-F238E27FC236}">
                    <a16:creationId xmlns:a16="http://schemas.microsoft.com/office/drawing/2014/main" id="{98A78A7B-9787-4566-8450-27F0AA794A2C}"/>
                  </a:ext>
                </a:extLst>
              </p:cNvPr>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1;p30">
                <a:extLst>
                  <a:ext uri="{FF2B5EF4-FFF2-40B4-BE49-F238E27FC236}">
                    <a16:creationId xmlns:a16="http://schemas.microsoft.com/office/drawing/2014/main" id="{4B71DD53-2A91-4A78-A28F-546DA278D008}"/>
                  </a:ext>
                </a:extLst>
              </p:cNvPr>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2;p30">
                <a:extLst>
                  <a:ext uri="{FF2B5EF4-FFF2-40B4-BE49-F238E27FC236}">
                    <a16:creationId xmlns:a16="http://schemas.microsoft.com/office/drawing/2014/main" id="{7936B52B-D852-4C46-86E5-9EB8D9699E5A}"/>
                  </a:ext>
                </a:extLst>
              </p:cNvPr>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3;p30">
                <a:extLst>
                  <a:ext uri="{FF2B5EF4-FFF2-40B4-BE49-F238E27FC236}">
                    <a16:creationId xmlns:a16="http://schemas.microsoft.com/office/drawing/2014/main" id="{C7AC8547-980E-41EF-8F93-A8B351B5F752}"/>
                  </a:ext>
                </a:extLst>
              </p:cNvPr>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4;p30">
                <a:extLst>
                  <a:ext uri="{FF2B5EF4-FFF2-40B4-BE49-F238E27FC236}">
                    <a16:creationId xmlns:a16="http://schemas.microsoft.com/office/drawing/2014/main" id="{99BF47F9-717C-4361-AE39-9F9CD35CC4DA}"/>
                  </a:ext>
                </a:extLst>
              </p:cNvPr>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75;p30">
                <a:extLst>
                  <a:ext uri="{FF2B5EF4-FFF2-40B4-BE49-F238E27FC236}">
                    <a16:creationId xmlns:a16="http://schemas.microsoft.com/office/drawing/2014/main" id="{1A1DD57B-2CCF-41E9-9AB7-B9785F0A8F3A}"/>
                  </a:ext>
                </a:extLst>
              </p:cNvPr>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76;p30">
                <a:extLst>
                  <a:ext uri="{FF2B5EF4-FFF2-40B4-BE49-F238E27FC236}">
                    <a16:creationId xmlns:a16="http://schemas.microsoft.com/office/drawing/2014/main" id="{46D22CC3-ADA0-4CFF-A3AA-14A000E371D9}"/>
                  </a:ext>
                </a:extLst>
              </p:cNvPr>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77;p30">
                <a:extLst>
                  <a:ext uri="{FF2B5EF4-FFF2-40B4-BE49-F238E27FC236}">
                    <a16:creationId xmlns:a16="http://schemas.microsoft.com/office/drawing/2014/main" id="{13AA19A5-3671-406B-9D89-21C7F2D08CA5}"/>
                  </a:ext>
                </a:extLst>
              </p:cNvPr>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8;p30">
                <a:extLst>
                  <a:ext uri="{FF2B5EF4-FFF2-40B4-BE49-F238E27FC236}">
                    <a16:creationId xmlns:a16="http://schemas.microsoft.com/office/drawing/2014/main" id="{07203C76-48C2-4DDE-9972-F590785CC283}"/>
                  </a:ext>
                </a:extLst>
              </p:cNvPr>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9;p30">
                <a:extLst>
                  <a:ext uri="{FF2B5EF4-FFF2-40B4-BE49-F238E27FC236}">
                    <a16:creationId xmlns:a16="http://schemas.microsoft.com/office/drawing/2014/main" id="{00FA3985-6476-4B58-BE9A-1E33808B58C6}"/>
                  </a:ext>
                </a:extLst>
              </p:cNvPr>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0;p30">
                <a:extLst>
                  <a:ext uri="{FF2B5EF4-FFF2-40B4-BE49-F238E27FC236}">
                    <a16:creationId xmlns:a16="http://schemas.microsoft.com/office/drawing/2014/main" id="{9EC56ABB-9CFC-41C6-98DC-82D744F967ED}"/>
                  </a:ext>
                </a:extLst>
              </p:cNvPr>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1;p30">
                <a:extLst>
                  <a:ext uri="{FF2B5EF4-FFF2-40B4-BE49-F238E27FC236}">
                    <a16:creationId xmlns:a16="http://schemas.microsoft.com/office/drawing/2014/main" id="{6781AE4D-F3F4-46CD-A6D1-15FBA07EF2D2}"/>
                  </a:ext>
                </a:extLst>
              </p:cNvPr>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2;p30">
                <a:extLst>
                  <a:ext uri="{FF2B5EF4-FFF2-40B4-BE49-F238E27FC236}">
                    <a16:creationId xmlns:a16="http://schemas.microsoft.com/office/drawing/2014/main" id="{528C4A49-E7BC-4EA3-A421-815D56C2BA4B}"/>
                  </a:ext>
                </a:extLst>
              </p:cNvPr>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3;p30">
                <a:extLst>
                  <a:ext uri="{FF2B5EF4-FFF2-40B4-BE49-F238E27FC236}">
                    <a16:creationId xmlns:a16="http://schemas.microsoft.com/office/drawing/2014/main" id="{1E3100F0-F491-426C-B254-579F8D6866FD}"/>
                  </a:ext>
                </a:extLst>
              </p:cNvPr>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4;p30">
                <a:extLst>
                  <a:ext uri="{FF2B5EF4-FFF2-40B4-BE49-F238E27FC236}">
                    <a16:creationId xmlns:a16="http://schemas.microsoft.com/office/drawing/2014/main" id="{6428CD56-B7B9-43D9-9E4F-00C1566C15D4}"/>
                  </a:ext>
                </a:extLst>
              </p:cNvPr>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5;p30">
                <a:extLst>
                  <a:ext uri="{FF2B5EF4-FFF2-40B4-BE49-F238E27FC236}">
                    <a16:creationId xmlns:a16="http://schemas.microsoft.com/office/drawing/2014/main" id="{2227AF98-063E-4557-A8A6-8B108F424249}"/>
                  </a:ext>
                </a:extLst>
              </p:cNvPr>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6;p30">
                <a:extLst>
                  <a:ext uri="{FF2B5EF4-FFF2-40B4-BE49-F238E27FC236}">
                    <a16:creationId xmlns:a16="http://schemas.microsoft.com/office/drawing/2014/main" id="{B54F0E89-21B5-4CC7-B71D-FB81C4BF4D32}"/>
                  </a:ext>
                </a:extLst>
              </p:cNvPr>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7;p30">
                <a:extLst>
                  <a:ext uri="{FF2B5EF4-FFF2-40B4-BE49-F238E27FC236}">
                    <a16:creationId xmlns:a16="http://schemas.microsoft.com/office/drawing/2014/main" id="{0F0DF014-3864-4B41-BDBF-69C51B9D6D2D}"/>
                  </a:ext>
                </a:extLst>
              </p:cNvPr>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88;p30">
                <a:extLst>
                  <a:ext uri="{FF2B5EF4-FFF2-40B4-BE49-F238E27FC236}">
                    <a16:creationId xmlns:a16="http://schemas.microsoft.com/office/drawing/2014/main" id="{C95BF1C6-F0E7-4A9E-B08A-C07CD1891A68}"/>
                  </a:ext>
                </a:extLst>
              </p:cNvPr>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89;p30">
                <a:extLst>
                  <a:ext uri="{FF2B5EF4-FFF2-40B4-BE49-F238E27FC236}">
                    <a16:creationId xmlns:a16="http://schemas.microsoft.com/office/drawing/2014/main" id="{6436E048-1592-4A54-96E9-68A62A6C3210}"/>
                  </a:ext>
                </a:extLst>
              </p:cNvPr>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90;p30">
                <a:extLst>
                  <a:ext uri="{FF2B5EF4-FFF2-40B4-BE49-F238E27FC236}">
                    <a16:creationId xmlns:a16="http://schemas.microsoft.com/office/drawing/2014/main" id="{C085B601-0991-496F-8562-B400E8048D23}"/>
                  </a:ext>
                </a:extLst>
              </p:cNvPr>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91;p30">
                <a:extLst>
                  <a:ext uri="{FF2B5EF4-FFF2-40B4-BE49-F238E27FC236}">
                    <a16:creationId xmlns:a16="http://schemas.microsoft.com/office/drawing/2014/main" id="{31381E49-54E2-448D-A4C2-3892369CF657}"/>
                  </a:ext>
                </a:extLst>
              </p:cNvPr>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92;p30">
                <a:extLst>
                  <a:ext uri="{FF2B5EF4-FFF2-40B4-BE49-F238E27FC236}">
                    <a16:creationId xmlns:a16="http://schemas.microsoft.com/office/drawing/2014/main" id="{4DC32CF0-1098-4859-AFF9-BFE06E22E75A}"/>
                  </a:ext>
                </a:extLst>
              </p:cNvPr>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93;p30">
                <a:extLst>
                  <a:ext uri="{FF2B5EF4-FFF2-40B4-BE49-F238E27FC236}">
                    <a16:creationId xmlns:a16="http://schemas.microsoft.com/office/drawing/2014/main" id="{9EDF7816-0770-4E6A-9284-8093DCAADA13}"/>
                  </a:ext>
                </a:extLst>
              </p:cNvPr>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94;p30">
                <a:extLst>
                  <a:ext uri="{FF2B5EF4-FFF2-40B4-BE49-F238E27FC236}">
                    <a16:creationId xmlns:a16="http://schemas.microsoft.com/office/drawing/2014/main" id="{6C6612AE-1A2A-4E38-BB50-7A52595CFA1E}"/>
                  </a:ext>
                </a:extLst>
              </p:cNvPr>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95;p30">
                <a:extLst>
                  <a:ext uri="{FF2B5EF4-FFF2-40B4-BE49-F238E27FC236}">
                    <a16:creationId xmlns:a16="http://schemas.microsoft.com/office/drawing/2014/main" id="{D115B1F2-B58D-4EC3-B109-549018EB0909}"/>
                  </a:ext>
                </a:extLst>
              </p:cNvPr>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96;p30">
                <a:extLst>
                  <a:ext uri="{FF2B5EF4-FFF2-40B4-BE49-F238E27FC236}">
                    <a16:creationId xmlns:a16="http://schemas.microsoft.com/office/drawing/2014/main" id="{8DDD0754-8BA7-4582-9BAF-1CAC55BF2ADF}"/>
                  </a:ext>
                </a:extLst>
              </p:cNvPr>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97;p30">
                <a:extLst>
                  <a:ext uri="{FF2B5EF4-FFF2-40B4-BE49-F238E27FC236}">
                    <a16:creationId xmlns:a16="http://schemas.microsoft.com/office/drawing/2014/main" id="{5F26EC56-81E5-4DC9-96AC-F7B4D491DD1D}"/>
                  </a:ext>
                </a:extLst>
              </p:cNvPr>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98;p30">
                <a:extLst>
                  <a:ext uri="{FF2B5EF4-FFF2-40B4-BE49-F238E27FC236}">
                    <a16:creationId xmlns:a16="http://schemas.microsoft.com/office/drawing/2014/main" id="{4A0C372A-99C4-4DEA-AAF7-77FAFCC51C5A}"/>
                  </a:ext>
                </a:extLst>
              </p:cNvPr>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99;p30">
                <a:extLst>
                  <a:ext uri="{FF2B5EF4-FFF2-40B4-BE49-F238E27FC236}">
                    <a16:creationId xmlns:a16="http://schemas.microsoft.com/office/drawing/2014/main" id="{A1FB4960-FCD2-4353-B9FD-D1AE05A071F4}"/>
                  </a:ext>
                </a:extLst>
              </p:cNvPr>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00;p30">
                <a:extLst>
                  <a:ext uri="{FF2B5EF4-FFF2-40B4-BE49-F238E27FC236}">
                    <a16:creationId xmlns:a16="http://schemas.microsoft.com/office/drawing/2014/main" id="{65F9C193-DA6A-487D-8AF7-F5134183DD3C}"/>
                  </a:ext>
                </a:extLst>
              </p:cNvPr>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01;p30">
                <a:extLst>
                  <a:ext uri="{FF2B5EF4-FFF2-40B4-BE49-F238E27FC236}">
                    <a16:creationId xmlns:a16="http://schemas.microsoft.com/office/drawing/2014/main" id="{91443B0A-420E-4FD1-9C51-4C20D51DA76F}"/>
                  </a:ext>
                </a:extLst>
              </p:cNvPr>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02;p30">
                <a:extLst>
                  <a:ext uri="{FF2B5EF4-FFF2-40B4-BE49-F238E27FC236}">
                    <a16:creationId xmlns:a16="http://schemas.microsoft.com/office/drawing/2014/main" id="{C35D19FC-AB0E-493B-B282-F16999057C81}"/>
                  </a:ext>
                </a:extLst>
              </p:cNvPr>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03;p30">
                <a:extLst>
                  <a:ext uri="{FF2B5EF4-FFF2-40B4-BE49-F238E27FC236}">
                    <a16:creationId xmlns:a16="http://schemas.microsoft.com/office/drawing/2014/main" id="{B70556FF-6DAD-4509-97A1-D5EF9121475F}"/>
                  </a:ext>
                </a:extLst>
              </p:cNvPr>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04;p30">
                <a:extLst>
                  <a:ext uri="{FF2B5EF4-FFF2-40B4-BE49-F238E27FC236}">
                    <a16:creationId xmlns:a16="http://schemas.microsoft.com/office/drawing/2014/main" id="{8F4A7927-9AC8-4FCD-8CA3-17F36503BBA8}"/>
                  </a:ext>
                </a:extLst>
              </p:cNvPr>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05;p30">
                <a:extLst>
                  <a:ext uri="{FF2B5EF4-FFF2-40B4-BE49-F238E27FC236}">
                    <a16:creationId xmlns:a16="http://schemas.microsoft.com/office/drawing/2014/main" id="{5B53EABC-E6C2-42EB-9595-1D0E2AFE8572}"/>
                  </a:ext>
                </a:extLst>
              </p:cNvPr>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06;p30">
                <a:extLst>
                  <a:ext uri="{FF2B5EF4-FFF2-40B4-BE49-F238E27FC236}">
                    <a16:creationId xmlns:a16="http://schemas.microsoft.com/office/drawing/2014/main" id="{445B190F-311E-4D4C-9EDE-703C29CCB0A2}"/>
                  </a:ext>
                </a:extLst>
              </p:cNvPr>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07;p30">
                <a:extLst>
                  <a:ext uri="{FF2B5EF4-FFF2-40B4-BE49-F238E27FC236}">
                    <a16:creationId xmlns:a16="http://schemas.microsoft.com/office/drawing/2014/main" id="{B7E4CFA6-2F54-4AB5-B80C-150AC85A9C18}"/>
                  </a:ext>
                </a:extLst>
              </p:cNvPr>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08;p30">
                <a:extLst>
                  <a:ext uri="{FF2B5EF4-FFF2-40B4-BE49-F238E27FC236}">
                    <a16:creationId xmlns:a16="http://schemas.microsoft.com/office/drawing/2014/main" id="{9AC6EC5E-49C5-481A-8342-12F892B1C0CA}"/>
                  </a:ext>
                </a:extLst>
              </p:cNvPr>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09;p30">
                <a:extLst>
                  <a:ext uri="{FF2B5EF4-FFF2-40B4-BE49-F238E27FC236}">
                    <a16:creationId xmlns:a16="http://schemas.microsoft.com/office/drawing/2014/main" id="{A610E835-D832-4A06-A4E2-3592584B82D0}"/>
                  </a:ext>
                </a:extLst>
              </p:cNvPr>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10;p30">
                <a:extLst>
                  <a:ext uri="{FF2B5EF4-FFF2-40B4-BE49-F238E27FC236}">
                    <a16:creationId xmlns:a16="http://schemas.microsoft.com/office/drawing/2014/main" id="{FB06E893-C309-43F6-9B64-F8C64AEB6D9F}"/>
                  </a:ext>
                </a:extLst>
              </p:cNvPr>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11;p30">
                <a:extLst>
                  <a:ext uri="{FF2B5EF4-FFF2-40B4-BE49-F238E27FC236}">
                    <a16:creationId xmlns:a16="http://schemas.microsoft.com/office/drawing/2014/main" id="{10C848D3-E14D-4BF3-AB3D-9AF97C4F3FAE}"/>
                  </a:ext>
                </a:extLst>
              </p:cNvPr>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12;p30">
                <a:extLst>
                  <a:ext uri="{FF2B5EF4-FFF2-40B4-BE49-F238E27FC236}">
                    <a16:creationId xmlns:a16="http://schemas.microsoft.com/office/drawing/2014/main" id="{6A7AE413-DE1C-49C3-A238-0980A3B67815}"/>
                  </a:ext>
                </a:extLst>
              </p:cNvPr>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13;p30">
                <a:extLst>
                  <a:ext uri="{FF2B5EF4-FFF2-40B4-BE49-F238E27FC236}">
                    <a16:creationId xmlns:a16="http://schemas.microsoft.com/office/drawing/2014/main" id="{0CBC34C1-1F8A-4CDA-8614-D448CAFBE542}"/>
                  </a:ext>
                </a:extLst>
              </p:cNvPr>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14;p30">
                <a:extLst>
                  <a:ext uri="{FF2B5EF4-FFF2-40B4-BE49-F238E27FC236}">
                    <a16:creationId xmlns:a16="http://schemas.microsoft.com/office/drawing/2014/main" id="{DF881C19-34C1-412E-B5CF-AAFB43093698}"/>
                  </a:ext>
                </a:extLst>
              </p:cNvPr>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15;p30">
                <a:extLst>
                  <a:ext uri="{FF2B5EF4-FFF2-40B4-BE49-F238E27FC236}">
                    <a16:creationId xmlns:a16="http://schemas.microsoft.com/office/drawing/2014/main" id="{8A5E9AA4-4AF8-4095-BA75-CD687AD2F40C}"/>
                  </a:ext>
                </a:extLst>
              </p:cNvPr>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16;p30">
                <a:extLst>
                  <a:ext uri="{FF2B5EF4-FFF2-40B4-BE49-F238E27FC236}">
                    <a16:creationId xmlns:a16="http://schemas.microsoft.com/office/drawing/2014/main" id="{603041C9-2DFA-4784-8E07-41E4BE03186E}"/>
                  </a:ext>
                </a:extLst>
              </p:cNvPr>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17;p30">
                <a:extLst>
                  <a:ext uri="{FF2B5EF4-FFF2-40B4-BE49-F238E27FC236}">
                    <a16:creationId xmlns:a16="http://schemas.microsoft.com/office/drawing/2014/main" id="{46454FB6-5243-46C8-BA0C-A88A254BDDE7}"/>
                  </a:ext>
                </a:extLst>
              </p:cNvPr>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18;p30">
                <a:extLst>
                  <a:ext uri="{FF2B5EF4-FFF2-40B4-BE49-F238E27FC236}">
                    <a16:creationId xmlns:a16="http://schemas.microsoft.com/office/drawing/2014/main" id="{9949C6E1-145C-4183-866A-E9ACADEAB5C2}"/>
                  </a:ext>
                </a:extLst>
              </p:cNvPr>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19;p30">
                <a:extLst>
                  <a:ext uri="{FF2B5EF4-FFF2-40B4-BE49-F238E27FC236}">
                    <a16:creationId xmlns:a16="http://schemas.microsoft.com/office/drawing/2014/main" id="{D2199715-5820-426A-B67C-93124996FC3D}"/>
                  </a:ext>
                </a:extLst>
              </p:cNvPr>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0;p30">
                <a:extLst>
                  <a:ext uri="{FF2B5EF4-FFF2-40B4-BE49-F238E27FC236}">
                    <a16:creationId xmlns:a16="http://schemas.microsoft.com/office/drawing/2014/main" id="{443DB16F-10DA-49AA-848B-2EDEC0BF00F8}"/>
                  </a:ext>
                </a:extLst>
              </p:cNvPr>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1;p30">
                <a:extLst>
                  <a:ext uri="{FF2B5EF4-FFF2-40B4-BE49-F238E27FC236}">
                    <a16:creationId xmlns:a16="http://schemas.microsoft.com/office/drawing/2014/main" id="{694B10F0-70C0-405B-8B7C-53CC51489EF5}"/>
                  </a:ext>
                </a:extLst>
              </p:cNvPr>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p30">
                <a:extLst>
                  <a:ext uri="{FF2B5EF4-FFF2-40B4-BE49-F238E27FC236}">
                    <a16:creationId xmlns:a16="http://schemas.microsoft.com/office/drawing/2014/main" id="{10257FE2-D460-4D5A-9A73-2B192BA7F93A}"/>
                  </a:ext>
                </a:extLst>
              </p:cNvPr>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p30">
                <a:extLst>
                  <a:ext uri="{FF2B5EF4-FFF2-40B4-BE49-F238E27FC236}">
                    <a16:creationId xmlns:a16="http://schemas.microsoft.com/office/drawing/2014/main" id="{A4A7B33C-5516-408E-B2AC-FA0BEE27B65C}"/>
                  </a:ext>
                </a:extLst>
              </p:cNvPr>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4;p30">
                <a:extLst>
                  <a:ext uri="{FF2B5EF4-FFF2-40B4-BE49-F238E27FC236}">
                    <a16:creationId xmlns:a16="http://schemas.microsoft.com/office/drawing/2014/main" id="{4D35E28F-3B24-46C8-A017-FD136AD96E5F}"/>
                  </a:ext>
                </a:extLst>
              </p:cNvPr>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25;p30">
                <a:extLst>
                  <a:ext uri="{FF2B5EF4-FFF2-40B4-BE49-F238E27FC236}">
                    <a16:creationId xmlns:a16="http://schemas.microsoft.com/office/drawing/2014/main" id="{244EA83C-1456-4AE4-B735-A5C1EC2CA849}"/>
                  </a:ext>
                </a:extLst>
              </p:cNvPr>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26;p30">
                <a:extLst>
                  <a:ext uri="{FF2B5EF4-FFF2-40B4-BE49-F238E27FC236}">
                    <a16:creationId xmlns:a16="http://schemas.microsoft.com/office/drawing/2014/main" id="{573434E9-6BD6-4646-9B98-1ED52BBC4DA7}"/>
                  </a:ext>
                </a:extLst>
              </p:cNvPr>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27;p30">
                <a:extLst>
                  <a:ext uri="{FF2B5EF4-FFF2-40B4-BE49-F238E27FC236}">
                    <a16:creationId xmlns:a16="http://schemas.microsoft.com/office/drawing/2014/main" id="{9803802B-5CF9-498C-8457-7108A26FD7B9}"/>
                  </a:ext>
                </a:extLst>
              </p:cNvPr>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28;p30">
                <a:extLst>
                  <a:ext uri="{FF2B5EF4-FFF2-40B4-BE49-F238E27FC236}">
                    <a16:creationId xmlns:a16="http://schemas.microsoft.com/office/drawing/2014/main" id="{7E9DB0E0-2C1C-4AC2-A579-179A17240BD6}"/>
                  </a:ext>
                </a:extLst>
              </p:cNvPr>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29;p30">
                <a:extLst>
                  <a:ext uri="{FF2B5EF4-FFF2-40B4-BE49-F238E27FC236}">
                    <a16:creationId xmlns:a16="http://schemas.microsoft.com/office/drawing/2014/main" id="{3084323F-EF3F-40B4-AE20-5DF80DF64079}"/>
                  </a:ext>
                </a:extLst>
              </p:cNvPr>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0;p30">
                <a:extLst>
                  <a:ext uri="{FF2B5EF4-FFF2-40B4-BE49-F238E27FC236}">
                    <a16:creationId xmlns:a16="http://schemas.microsoft.com/office/drawing/2014/main" id="{833B6A64-7318-4FBC-AAC7-FE2DD9E0A9FF}"/>
                  </a:ext>
                </a:extLst>
              </p:cNvPr>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p30">
                <a:extLst>
                  <a:ext uri="{FF2B5EF4-FFF2-40B4-BE49-F238E27FC236}">
                    <a16:creationId xmlns:a16="http://schemas.microsoft.com/office/drawing/2014/main" id="{736FF3AF-41EC-40B5-9F12-B138AFCBCFE0}"/>
                  </a:ext>
                </a:extLst>
              </p:cNvPr>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2;p30">
                <a:extLst>
                  <a:ext uri="{FF2B5EF4-FFF2-40B4-BE49-F238E27FC236}">
                    <a16:creationId xmlns:a16="http://schemas.microsoft.com/office/drawing/2014/main" id="{2BB2BCF1-DA79-4001-81F8-4FFA5AD00DA7}"/>
                  </a:ext>
                </a:extLst>
              </p:cNvPr>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3;p30">
                <a:extLst>
                  <a:ext uri="{FF2B5EF4-FFF2-40B4-BE49-F238E27FC236}">
                    <a16:creationId xmlns:a16="http://schemas.microsoft.com/office/drawing/2014/main" id="{D40F37C0-1685-4BFB-8E38-CD56E3CB94D4}"/>
                  </a:ext>
                </a:extLst>
              </p:cNvPr>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4;p30">
                <a:extLst>
                  <a:ext uri="{FF2B5EF4-FFF2-40B4-BE49-F238E27FC236}">
                    <a16:creationId xmlns:a16="http://schemas.microsoft.com/office/drawing/2014/main" id="{F9B3E08E-485C-4DFA-B8B9-4B059B760CCF}"/>
                  </a:ext>
                </a:extLst>
              </p:cNvPr>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5;p30">
                <a:extLst>
                  <a:ext uri="{FF2B5EF4-FFF2-40B4-BE49-F238E27FC236}">
                    <a16:creationId xmlns:a16="http://schemas.microsoft.com/office/drawing/2014/main" id="{A8624C82-C312-4B37-A26C-F2CE073BCE17}"/>
                  </a:ext>
                </a:extLst>
              </p:cNvPr>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6;p30">
                <a:extLst>
                  <a:ext uri="{FF2B5EF4-FFF2-40B4-BE49-F238E27FC236}">
                    <a16:creationId xmlns:a16="http://schemas.microsoft.com/office/drawing/2014/main" id="{61116270-2712-43B3-B135-E3F1B381C7C6}"/>
                  </a:ext>
                </a:extLst>
              </p:cNvPr>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7;p30">
                <a:extLst>
                  <a:ext uri="{FF2B5EF4-FFF2-40B4-BE49-F238E27FC236}">
                    <a16:creationId xmlns:a16="http://schemas.microsoft.com/office/drawing/2014/main" id="{38B8851B-0F52-4795-99D5-8C97656CE1FE}"/>
                  </a:ext>
                </a:extLst>
              </p:cNvPr>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8;p30">
                <a:extLst>
                  <a:ext uri="{FF2B5EF4-FFF2-40B4-BE49-F238E27FC236}">
                    <a16:creationId xmlns:a16="http://schemas.microsoft.com/office/drawing/2014/main" id="{F03A0ABC-4B60-4620-A2CE-18ACFD5D6927}"/>
                  </a:ext>
                </a:extLst>
              </p:cNvPr>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9;p30">
                <a:extLst>
                  <a:ext uri="{FF2B5EF4-FFF2-40B4-BE49-F238E27FC236}">
                    <a16:creationId xmlns:a16="http://schemas.microsoft.com/office/drawing/2014/main" id="{9DC05BAA-46B4-4D8F-B785-50EF66179CFC}"/>
                  </a:ext>
                </a:extLst>
              </p:cNvPr>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40;p30">
                <a:extLst>
                  <a:ext uri="{FF2B5EF4-FFF2-40B4-BE49-F238E27FC236}">
                    <a16:creationId xmlns:a16="http://schemas.microsoft.com/office/drawing/2014/main" id="{E5473A96-4DC0-4585-A6ED-5635CF9B9809}"/>
                  </a:ext>
                </a:extLst>
              </p:cNvPr>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42;p30">
                <a:extLst>
                  <a:ext uri="{FF2B5EF4-FFF2-40B4-BE49-F238E27FC236}">
                    <a16:creationId xmlns:a16="http://schemas.microsoft.com/office/drawing/2014/main" id="{4014BD6F-5669-459C-A97F-519AA0E1481B}"/>
                  </a:ext>
                </a:extLst>
              </p:cNvPr>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43;p30">
                <a:extLst>
                  <a:ext uri="{FF2B5EF4-FFF2-40B4-BE49-F238E27FC236}">
                    <a16:creationId xmlns:a16="http://schemas.microsoft.com/office/drawing/2014/main" id="{9C88CB90-AF85-41D4-BA5B-036B8E40AF72}"/>
                  </a:ext>
                </a:extLst>
              </p:cNvPr>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44;p30">
                <a:extLst>
                  <a:ext uri="{FF2B5EF4-FFF2-40B4-BE49-F238E27FC236}">
                    <a16:creationId xmlns:a16="http://schemas.microsoft.com/office/drawing/2014/main" id="{88F9A5A1-77DE-4BDF-82E3-858A7B6724BE}"/>
                  </a:ext>
                </a:extLst>
              </p:cNvPr>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45;p30">
                <a:extLst>
                  <a:ext uri="{FF2B5EF4-FFF2-40B4-BE49-F238E27FC236}">
                    <a16:creationId xmlns:a16="http://schemas.microsoft.com/office/drawing/2014/main" id="{06B7C719-A57A-4156-90A6-BF6658DA6C93}"/>
                  </a:ext>
                </a:extLst>
              </p:cNvPr>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46;p30">
                <a:extLst>
                  <a:ext uri="{FF2B5EF4-FFF2-40B4-BE49-F238E27FC236}">
                    <a16:creationId xmlns:a16="http://schemas.microsoft.com/office/drawing/2014/main" id="{91BC79C7-5F9C-4F3E-AD06-90F1801E6A18}"/>
                  </a:ext>
                </a:extLst>
              </p:cNvPr>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47;p30">
                <a:extLst>
                  <a:ext uri="{FF2B5EF4-FFF2-40B4-BE49-F238E27FC236}">
                    <a16:creationId xmlns:a16="http://schemas.microsoft.com/office/drawing/2014/main" id="{ECC17FE6-86BC-4FBD-BA7C-CBE25F186399}"/>
                  </a:ext>
                </a:extLst>
              </p:cNvPr>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48;p30">
                <a:extLst>
                  <a:ext uri="{FF2B5EF4-FFF2-40B4-BE49-F238E27FC236}">
                    <a16:creationId xmlns:a16="http://schemas.microsoft.com/office/drawing/2014/main" id="{A3E0959B-BFAA-4D3D-B14C-2D87E93E3AC0}"/>
                  </a:ext>
                </a:extLst>
              </p:cNvPr>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49;p30">
                <a:extLst>
                  <a:ext uri="{FF2B5EF4-FFF2-40B4-BE49-F238E27FC236}">
                    <a16:creationId xmlns:a16="http://schemas.microsoft.com/office/drawing/2014/main" id="{E454D939-C8F4-4BAB-8A08-9A88CB8B7CC2}"/>
                  </a:ext>
                </a:extLst>
              </p:cNvPr>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50;p30">
                <a:extLst>
                  <a:ext uri="{FF2B5EF4-FFF2-40B4-BE49-F238E27FC236}">
                    <a16:creationId xmlns:a16="http://schemas.microsoft.com/office/drawing/2014/main" id="{B7E4F5FF-3D29-4DD4-BC6E-E4732FAEDA1D}"/>
                  </a:ext>
                </a:extLst>
              </p:cNvPr>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51;p30">
                <a:extLst>
                  <a:ext uri="{FF2B5EF4-FFF2-40B4-BE49-F238E27FC236}">
                    <a16:creationId xmlns:a16="http://schemas.microsoft.com/office/drawing/2014/main" id="{DE915B34-6D6B-4F5E-8E7A-49A3921C45B5}"/>
                  </a:ext>
                </a:extLst>
              </p:cNvPr>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52;p30">
                <a:extLst>
                  <a:ext uri="{FF2B5EF4-FFF2-40B4-BE49-F238E27FC236}">
                    <a16:creationId xmlns:a16="http://schemas.microsoft.com/office/drawing/2014/main" id="{BB80E739-7DED-4296-9C5B-3436734749E6}"/>
                  </a:ext>
                </a:extLst>
              </p:cNvPr>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53;p30">
                <a:extLst>
                  <a:ext uri="{FF2B5EF4-FFF2-40B4-BE49-F238E27FC236}">
                    <a16:creationId xmlns:a16="http://schemas.microsoft.com/office/drawing/2014/main" id="{276A502E-9BE3-443F-B7CB-DCA0D33C967B}"/>
                  </a:ext>
                </a:extLst>
              </p:cNvPr>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54;p30">
                <a:extLst>
                  <a:ext uri="{FF2B5EF4-FFF2-40B4-BE49-F238E27FC236}">
                    <a16:creationId xmlns:a16="http://schemas.microsoft.com/office/drawing/2014/main" id="{6BC9990F-0287-4D08-8B6E-F5F89E9A480B}"/>
                  </a:ext>
                </a:extLst>
              </p:cNvPr>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55;p30">
                <a:extLst>
                  <a:ext uri="{FF2B5EF4-FFF2-40B4-BE49-F238E27FC236}">
                    <a16:creationId xmlns:a16="http://schemas.microsoft.com/office/drawing/2014/main" id="{F870592E-CC39-4E7D-A839-AE663C3DC4AF}"/>
                  </a:ext>
                </a:extLst>
              </p:cNvPr>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56;p30">
                <a:extLst>
                  <a:ext uri="{FF2B5EF4-FFF2-40B4-BE49-F238E27FC236}">
                    <a16:creationId xmlns:a16="http://schemas.microsoft.com/office/drawing/2014/main" id="{F71E5616-D91A-4486-BC1F-9BE8D7622340}"/>
                  </a:ext>
                </a:extLst>
              </p:cNvPr>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57;p30">
                <a:extLst>
                  <a:ext uri="{FF2B5EF4-FFF2-40B4-BE49-F238E27FC236}">
                    <a16:creationId xmlns:a16="http://schemas.microsoft.com/office/drawing/2014/main" id="{9D5887F1-DCEE-4AC8-ADCF-1ED6673A1068}"/>
                  </a:ext>
                </a:extLst>
              </p:cNvPr>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59;p30">
                <a:extLst>
                  <a:ext uri="{FF2B5EF4-FFF2-40B4-BE49-F238E27FC236}">
                    <a16:creationId xmlns:a16="http://schemas.microsoft.com/office/drawing/2014/main" id="{8EC6B542-2936-4B3D-A9B3-DD06E6D28B04}"/>
                  </a:ext>
                </a:extLst>
              </p:cNvPr>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0;p30">
                <a:extLst>
                  <a:ext uri="{FF2B5EF4-FFF2-40B4-BE49-F238E27FC236}">
                    <a16:creationId xmlns:a16="http://schemas.microsoft.com/office/drawing/2014/main" id="{2D456E91-85CD-4CD9-B2B9-4404AC3783D0}"/>
                  </a:ext>
                </a:extLst>
              </p:cNvPr>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62;p30">
                <a:extLst>
                  <a:ext uri="{FF2B5EF4-FFF2-40B4-BE49-F238E27FC236}">
                    <a16:creationId xmlns:a16="http://schemas.microsoft.com/office/drawing/2014/main" id="{862046F7-5CCF-4F29-B1E9-9F4B3F87A8AC}"/>
                  </a:ext>
                </a:extLst>
              </p:cNvPr>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63;p30">
                <a:extLst>
                  <a:ext uri="{FF2B5EF4-FFF2-40B4-BE49-F238E27FC236}">
                    <a16:creationId xmlns:a16="http://schemas.microsoft.com/office/drawing/2014/main" id="{56C99FC9-1C6A-423B-A136-51056745FF80}"/>
                  </a:ext>
                </a:extLst>
              </p:cNvPr>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65;p30">
                <a:extLst>
                  <a:ext uri="{FF2B5EF4-FFF2-40B4-BE49-F238E27FC236}">
                    <a16:creationId xmlns:a16="http://schemas.microsoft.com/office/drawing/2014/main" id="{30E17C33-8EF4-46D5-8A17-78FDA248AC3A}"/>
                  </a:ext>
                </a:extLst>
              </p:cNvPr>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66;p30">
                <a:extLst>
                  <a:ext uri="{FF2B5EF4-FFF2-40B4-BE49-F238E27FC236}">
                    <a16:creationId xmlns:a16="http://schemas.microsoft.com/office/drawing/2014/main" id="{C51E6378-2FCB-4184-9D3B-32F35DBA5941}"/>
                  </a:ext>
                </a:extLst>
              </p:cNvPr>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67;p30">
                <a:extLst>
                  <a:ext uri="{FF2B5EF4-FFF2-40B4-BE49-F238E27FC236}">
                    <a16:creationId xmlns:a16="http://schemas.microsoft.com/office/drawing/2014/main" id="{7A56374A-9C81-49E3-A768-2A51A39984D2}"/>
                  </a:ext>
                </a:extLst>
              </p:cNvPr>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69;p30">
                <a:extLst>
                  <a:ext uri="{FF2B5EF4-FFF2-40B4-BE49-F238E27FC236}">
                    <a16:creationId xmlns:a16="http://schemas.microsoft.com/office/drawing/2014/main" id="{7C0BD82D-EDA6-4B98-8830-D09335009974}"/>
                  </a:ext>
                </a:extLst>
              </p:cNvPr>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0;p30">
                <a:extLst>
                  <a:ext uri="{FF2B5EF4-FFF2-40B4-BE49-F238E27FC236}">
                    <a16:creationId xmlns:a16="http://schemas.microsoft.com/office/drawing/2014/main" id="{FD15421B-1AF6-423E-9E5C-A44D2F626B71}"/>
                  </a:ext>
                </a:extLst>
              </p:cNvPr>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3;p30">
                <a:extLst>
                  <a:ext uri="{FF2B5EF4-FFF2-40B4-BE49-F238E27FC236}">
                    <a16:creationId xmlns:a16="http://schemas.microsoft.com/office/drawing/2014/main" id="{3EF65100-3FEB-4719-967D-7F8AC591B5B3}"/>
                  </a:ext>
                </a:extLst>
              </p:cNvPr>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4;p30">
                <a:extLst>
                  <a:ext uri="{FF2B5EF4-FFF2-40B4-BE49-F238E27FC236}">
                    <a16:creationId xmlns:a16="http://schemas.microsoft.com/office/drawing/2014/main" id="{0FF45081-6CB0-4467-B921-B7A01EEE6A41}"/>
                  </a:ext>
                </a:extLst>
              </p:cNvPr>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5;p30">
                <a:extLst>
                  <a:ext uri="{FF2B5EF4-FFF2-40B4-BE49-F238E27FC236}">
                    <a16:creationId xmlns:a16="http://schemas.microsoft.com/office/drawing/2014/main" id="{886726CA-14AD-43DE-9526-89BE588C0F61}"/>
                  </a:ext>
                </a:extLst>
              </p:cNvPr>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276;p30">
              <a:extLst>
                <a:ext uri="{FF2B5EF4-FFF2-40B4-BE49-F238E27FC236}">
                  <a16:creationId xmlns:a16="http://schemas.microsoft.com/office/drawing/2014/main" id="{8F48F88B-55BB-4F8C-B476-E832ACD5C54E}"/>
                </a:ext>
              </a:extLst>
            </p:cNvPr>
            <p:cNvGrpSpPr/>
            <p:nvPr/>
          </p:nvGrpSpPr>
          <p:grpSpPr>
            <a:xfrm>
              <a:off x="-3629423" y="679726"/>
              <a:ext cx="1853353" cy="3784074"/>
              <a:chOff x="5746273" y="628276"/>
              <a:chExt cx="1994354" cy="4071962"/>
            </a:xfrm>
          </p:grpSpPr>
          <p:sp>
            <p:nvSpPr>
              <p:cNvPr id="153" name="Google Shape;277;p30">
                <a:extLst>
                  <a:ext uri="{FF2B5EF4-FFF2-40B4-BE49-F238E27FC236}">
                    <a16:creationId xmlns:a16="http://schemas.microsoft.com/office/drawing/2014/main" id="{AAB90D05-1107-44AB-A5B3-606101578822}"/>
                  </a:ext>
                </a:extLst>
              </p:cNvPr>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78;p30">
                <a:extLst>
                  <a:ext uri="{FF2B5EF4-FFF2-40B4-BE49-F238E27FC236}">
                    <a16:creationId xmlns:a16="http://schemas.microsoft.com/office/drawing/2014/main" id="{1C828977-6B45-47A7-B543-72E9652D35AF}"/>
                  </a:ext>
                </a:extLst>
              </p:cNvPr>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279;p30">
                <a:extLst>
                  <a:ext uri="{FF2B5EF4-FFF2-40B4-BE49-F238E27FC236}">
                    <a16:creationId xmlns:a16="http://schemas.microsoft.com/office/drawing/2014/main" id="{FBD56BF3-26D6-4693-A6C3-26E982089662}"/>
                  </a:ext>
                </a:extLst>
              </p:cNvPr>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80;p30">
                <a:extLst>
                  <a:ext uri="{FF2B5EF4-FFF2-40B4-BE49-F238E27FC236}">
                    <a16:creationId xmlns:a16="http://schemas.microsoft.com/office/drawing/2014/main" id="{9949F139-6CFD-4C01-B82E-E54AE85DA12C}"/>
                  </a:ext>
                </a:extLst>
              </p:cNvPr>
              <p:cNvSpPr/>
              <p:nvPr/>
            </p:nvSpPr>
            <p:spPr>
              <a:xfrm>
                <a:off x="5782413"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81;p30">
                <a:extLst>
                  <a:ext uri="{FF2B5EF4-FFF2-40B4-BE49-F238E27FC236}">
                    <a16:creationId xmlns:a16="http://schemas.microsoft.com/office/drawing/2014/main" id="{3E370858-0D41-4F5F-A3FA-40EFFBA2E5A5}"/>
                  </a:ext>
                </a:extLst>
              </p:cNvPr>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82;p30">
                <a:extLst>
                  <a:ext uri="{FF2B5EF4-FFF2-40B4-BE49-F238E27FC236}">
                    <a16:creationId xmlns:a16="http://schemas.microsoft.com/office/drawing/2014/main" id="{B3A16C1D-2738-49EC-B941-B89C34E5B678}"/>
                  </a:ext>
                </a:extLst>
              </p:cNvPr>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83;p30">
                <a:extLst>
                  <a:ext uri="{FF2B5EF4-FFF2-40B4-BE49-F238E27FC236}">
                    <a16:creationId xmlns:a16="http://schemas.microsoft.com/office/drawing/2014/main" id="{F06FCEDF-5873-4917-98AB-5B707EE5ED6F}"/>
                  </a:ext>
                </a:extLst>
              </p:cNvPr>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84;p30">
                <a:extLst>
                  <a:ext uri="{FF2B5EF4-FFF2-40B4-BE49-F238E27FC236}">
                    <a16:creationId xmlns:a16="http://schemas.microsoft.com/office/drawing/2014/main" id="{085FED0F-E9E8-49DA-93E6-ED971AE15966}"/>
                  </a:ext>
                </a:extLst>
              </p:cNvPr>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85;p30">
                <a:extLst>
                  <a:ext uri="{FF2B5EF4-FFF2-40B4-BE49-F238E27FC236}">
                    <a16:creationId xmlns:a16="http://schemas.microsoft.com/office/drawing/2014/main" id="{8DEAFB35-9818-4B43-92C3-3BA3531CE620}"/>
                  </a:ext>
                </a:extLst>
              </p:cNvPr>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86;p30">
                <a:extLst>
                  <a:ext uri="{FF2B5EF4-FFF2-40B4-BE49-F238E27FC236}">
                    <a16:creationId xmlns:a16="http://schemas.microsoft.com/office/drawing/2014/main" id="{53B42F38-B6ED-4DA1-A068-B9448DD59E30}"/>
                  </a:ext>
                </a:extLst>
              </p:cNvPr>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87;p30">
                <a:extLst>
                  <a:ext uri="{FF2B5EF4-FFF2-40B4-BE49-F238E27FC236}">
                    <a16:creationId xmlns:a16="http://schemas.microsoft.com/office/drawing/2014/main" id="{6E1D95F4-E9F7-4A07-941D-647DC014EF21}"/>
                  </a:ext>
                </a:extLst>
              </p:cNvPr>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88;p30">
                <a:extLst>
                  <a:ext uri="{FF2B5EF4-FFF2-40B4-BE49-F238E27FC236}">
                    <a16:creationId xmlns:a16="http://schemas.microsoft.com/office/drawing/2014/main" id="{B44E94B0-00DF-46D2-9A71-2EF08207B259}"/>
                  </a:ext>
                </a:extLst>
              </p:cNvPr>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89;p30">
                <a:extLst>
                  <a:ext uri="{FF2B5EF4-FFF2-40B4-BE49-F238E27FC236}">
                    <a16:creationId xmlns:a16="http://schemas.microsoft.com/office/drawing/2014/main" id="{35BB4F91-9B0B-46E3-BFBD-AFBF7486C7EE}"/>
                  </a:ext>
                </a:extLst>
              </p:cNvPr>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90;p30">
                <a:extLst>
                  <a:ext uri="{FF2B5EF4-FFF2-40B4-BE49-F238E27FC236}">
                    <a16:creationId xmlns:a16="http://schemas.microsoft.com/office/drawing/2014/main" id="{22FC1EA3-04EE-461D-A744-0D9E12D42BDC}"/>
                  </a:ext>
                </a:extLst>
              </p:cNvPr>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91;p30">
                <a:extLst>
                  <a:ext uri="{FF2B5EF4-FFF2-40B4-BE49-F238E27FC236}">
                    <a16:creationId xmlns:a16="http://schemas.microsoft.com/office/drawing/2014/main" id="{801D8267-16D7-42A7-B9D2-9E41921A24B2}"/>
                  </a:ext>
                </a:extLst>
              </p:cNvPr>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92;p30">
                <a:extLst>
                  <a:ext uri="{FF2B5EF4-FFF2-40B4-BE49-F238E27FC236}">
                    <a16:creationId xmlns:a16="http://schemas.microsoft.com/office/drawing/2014/main" id="{135EA281-BA7A-4483-8B18-752E8F2D3E1F}"/>
                  </a:ext>
                </a:extLst>
              </p:cNvPr>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93;p30">
                <a:extLst>
                  <a:ext uri="{FF2B5EF4-FFF2-40B4-BE49-F238E27FC236}">
                    <a16:creationId xmlns:a16="http://schemas.microsoft.com/office/drawing/2014/main" id="{89B74D73-62ED-4737-80D4-3D7ECAE01B3F}"/>
                  </a:ext>
                </a:extLst>
              </p:cNvPr>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94;p30">
                <a:extLst>
                  <a:ext uri="{FF2B5EF4-FFF2-40B4-BE49-F238E27FC236}">
                    <a16:creationId xmlns:a16="http://schemas.microsoft.com/office/drawing/2014/main" id="{87FDF9D2-0D2E-4DF8-AAB8-E0D580A91569}"/>
                  </a:ext>
                </a:extLst>
              </p:cNvPr>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 name="Group 6">
            <a:extLst>
              <a:ext uri="{FF2B5EF4-FFF2-40B4-BE49-F238E27FC236}">
                <a16:creationId xmlns:a16="http://schemas.microsoft.com/office/drawing/2014/main" id="{62750B30-4DE6-4B94-B6E1-EFEF317A27A9}"/>
              </a:ext>
            </a:extLst>
          </p:cNvPr>
          <p:cNvGrpSpPr/>
          <p:nvPr/>
        </p:nvGrpSpPr>
        <p:grpSpPr>
          <a:xfrm>
            <a:off x="506404" y="299368"/>
            <a:ext cx="1055783" cy="991441"/>
            <a:chOff x="0" y="0"/>
            <a:chExt cx="278066" cy="261120"/>
          </a:xfrm>
        </p:grpSpPr>
        <p:sp>
          <p:nvSpPr>
            <p:cNvPr id="281" name="Freeform 7">
              <a:extLst>
                <a:ext uri="{FF2B5EF4-FFF2-40B4-BE49-F238E27FC236}">
                  <a16:creationId xmlns:a16="http://schemas.microsoft.com/office/drawing/2014/main" id="{EA5BB529-050E-41A4-8714-B539BDE7E852}"/>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282" name="TextBox 8">
              <a:extLst>
                <a:ext uri="{FF2B5EF4-FFF2-40B4-BE49-F238E27FC236}">
                  <a16:creationId xmlns:a16="http://schemas.microsoft.com/office/drawing/2014/main" id="{3F98ED44-36F8-46F6-9FAF-3144424DB583}"/>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55914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E87C299D-E4DC-4F69-B3AD-093EB729A712}"/>
              </a:ext>
            </a:extLst>
          </p:cNvPr>
          <p:cNvGrpSpPr/>
          <p:nvPr/>
        </p:nvGrpSpPr>
        <p:grpSpPr>
          <a:xfrm>
            <a:off x="445260" y="526488"/>
            <a:ext cx="1055783" cy="991441"/>
            <a:chOff x="0" y="0"/>
            <a:chExt cx="278066" cy="261120"/>
          </a:xfrm>
        </p:grpSpPr>
        <p:sp>
          <p:nvSpPr>
            <p:cNvPr id="5" name="Freeform 7">
              <a:extLst>
                <a:ext uri="{FF2B5EF4-FFF2-40B4-BE49-F238E27FC236}">
                  <a16:creationId xmlns:a16="http://schemas.microsoft.com/office/drawing/2014/main" id="{7FB80715-508E-44E4-B610-476A80C9C642}"/>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rgbClr val="CDFFD8">
                      <a:alpha val="100000"/>
                    </a:srgbClr>
                  </a:gs>
                  <a:gs pos="100000">
                    <a:srgbClr val="94B9FF">
                      <a:alpha val="0"/>
                    </a:srgbClr>
                  </a:gs>
                </a:gsLst>
                <a:lin ang="0"/>
              </a:gradFill>
              <a:prstDash val="solid"/>
              <a:miter/>
            </a:ln>
          </p:spPr>
        </p:sp>
        <p:sp>
          <p:nvSpPr>
            <p:cNvPr id="6" name="TextBox 8">
              <a:extLst>
                <a:ext uri="{FF2B5EF4-FFF2-40B4-BE49-F238E27FC236}">
                  <a16:creationId xmlns:a16="http://schemas.microsoft.com/office/drawing/2014/main" id="{3ACF0149-8DB1-472D-A730-045778FBB8F6}"/>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15">
            <a:extLst>
              <a:ext uri="{FF2B5EF4-FFF2-40B4-BE49-F238E27FC236}">
                <a16:creationId xmlns:a16="http://schemas.microsoft.com/office/drawing/2014/main" id="{F6379EE5-AEA3-415B-8BC4-F3A574A59570}"/>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Implementation:</a:t>
            </a:r>
          </a:p>
        </p:txBody>
      </p:sp>
      <p:sp>
        <p:nvSpPr>
          <p:cNvPr id="8" name="TextBox 16">
            <a:extLst>
              <a:ext uri="{FF2B5EF4-FFF2-40B4-BE49-F238E27FC236}">
                <a16:creationId xmlns:a16="http://schemas.microsoft.com/office/drawing/2014/main" id="{38C4B02C-7937-4599-8CC1-4D636E87F08C}"/>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Content Strategy</a:t>
            </a:r>
          </a:p>
        </p:txBody>
      </p:sp>
      <p:grpSp>
        <p:nvGrpSpPr>
          <p:cNvPr id="11" name="Google Shape;156;p30">
            <a:extLst>
              <a:ext uri="{FF2B5EF4-FFF2-40B4-BE49-F238E27FC236}">
                <a16:creationId xmlns:a16="http://schemas.microsoft.com/office/drawing/2014/main" id="{9F2C02B6-DDA2-4957-AF41-4865FD0BA8CE}"/>
              </a:ext>
            </a:extLst>
          </p:cNvPr>
          <p:cNvGrpSpPr/>
          <p:nvPr/>
        </p:nvGrpSpPr>
        <p:grpSpPr>
          <a:xfrm>
            <a:off x="1789046" y="2324100"/>
            <a:ext cx="5145154" cy="7604733"/>
            <a:chOff x="-3629423" y="679726"/>
            <a:chExt cx="1853353" cy="3784074"/>
          </a:xfrm>
        </p:grpSpPr>
        <p:grpSp>
          <p:nvGrpSpPr>
            <p:cNvPr id="12" name="Google Shape;157;p30">
              <a:extLst>
                <a:ext uri="{FF2B5EF4-FFF2-40B4-BE49-F238E27FC236}">
                  <a16:creationId xmlns:a16="http://schemas.microsoft.com/office/drawing/2014/main" id="{B956B25E-A071-4853-9F8A-FF0485308BAC}"/>
                </a:ext>
              </a:extLst>
            </p:cNvPr>
            <p:cNvGrpSpPr/>
            <p:nvPr/>
          </p:nvGrpSpPr>
          <p:grpSpPr>
            <a:xfrm>
              <a:off x="-3549553" y="956128"/>
              <a:ext cx="1704833" cy="3283579"/>
              <a:chOff x="-2505513" y="956128"/>
              <a:chExt cx="1704833" cy="3283579"/>
            </a:xfrm>
          </p:grpSpPr>
          <p:sp>
            <p:nvSpPr>
              <p:cNvPr id="33" name="Google Shape;159;p30">
                <a:extLst>
                  <a:ext uri="{FF2B5EF4-FFF2-40B4-BE49-F238E27FC236}">
                    <a16:creationId xmlns:a16="http://schemas.microsoft.com/office/drawing/2014/main" id="{48CBE98A-F541-433D-9346-ADEF28372722}"/>
                  </a:ext>
                </a:extLst>
              </p:cNvPr>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0;p30">
                <a:extLst>
                  <a:ext uri="{FF2B5EF4-FFF2-40B4-BE49-F238E27FC236}">
                    <a16:creationId xmlns:a16="http://schemas.microsoft.com/office/drawing/2014/main" id="{08A43558-7CB0-4230-A9DB-5FB90E37D5EF}"/>
                  </a:ext>
                </a:extLst>
              </p:cNvPr>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1;p30">
                <a:extLst>
                  <a:ext uri="{FF2B5EF4-FFF2-40B4-BE49-F238E27FC236}">
                    <a16:creationId xmlns:a16="http://schemas.microsoft.com/office/drawing/2014/main" id="{67B3BCDF-BAAD-41C6-9991-E4A42EC08C55}"/>
                  </a:ext>
                </a:extLst>
              </p:cNvPr>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2;p30">
                <a:extLst>
                  <a:ext uri="{FF2B5EF4-FFF2-40B4-BE49-F238E27FC236}">
                    <a16:creationId xmlns:a16="http://schemas.microsoft.com/office/drawing/2014/main" id="{313A4E19-C769-467C-81FF-3746DC31BC15}"/>
                  </a:ext>
                </a:extLst>
              </p:cNvPr>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p30">
                <a:extLst>
                  <a:ext uri="{FF2B5EF4-FFF2-40B4-BE49-F238E27FC236}">
                    <a16:creationId xmlns:a16="http://schemas.microsoft.com/office/drawing/2014/main" id="{E9FC547A-341A-4183-98CE-0ABC1A07DF42}"/>
                  </a:ext>
                </a:extLst>
              </p:cNvPr>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p30">
                <a:extLst>
                  <a:ext uri="{FF2B5EF4-FFF2-40B4-BE49-F238E27FC236}">
                    <a16:creationId xmlns:a16="http://schemas.microsoft.com/office/drawing/2014/main" id="{A50801A1-DCC1-45B0-8129-150E45A8A722}"/>
                  </a:ext>
                </a:extLst>
              </p:cNvPr>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5;p30">
                <a:extLst>
                  <a:ext uri="{FF2B5EF4-FFF2-40B4-BE49-F238E27FC236}">
                    <a16:creationId xmlns:a16="http://schemas.microsoft.com/office/drawing/2014/main" id="{68449609-98BA-416A-889F-F4BFF0FCC0F1}"/>
                  </a:ext>
                </a:extLst>
              </p:cNvPr>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6;p30">
                <a:extLst>
                  <a:ext uri="{FF2B5EF4-FFF2-40B4-BE49-F238E27FC236}">
                    <a16:creationId xmlns:a16="http://schemas.microsoft.com/office/drawing/2014/main" id="{5A58924C-1729-4321-B3D2-E9DD354B262E}"/>
                  </a:ext>
                </a:extLst>
              </p:cNvPr>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p30">
                <a:extLst>
                  <a:ext uri="{FF2B5EF4-FFF2-40B4-BE49-F238E27FC236}">
                    <a16:creationId xmlns:a16="http://schemas.microsoft.com/office/drawing/2014/main" id="{8707E997-0509-4E2C-AEC4-FAB93B8DCBB1}"/>
                  </a:ext>
                </a:extLst>
              </p:cNvPr>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p30">
                <a:extLst>
                  <a:ext uri="{FF2B5EF4-FFF2-40B4-BE49-F238E27FC236}">
                    <a16:creationId xmlns:a16="http://schemas.microsoft.com/office/drawing/2014/main" id="{3E621282-4DAC-4B92-91CB-171B818B0B5A}"/>
                  </a:ext>
                </a:extLst>
              </p:cNvPr>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0;p30">
                <a:extLst>
                  <a:ext uri="{FF2B5EF4-FFF2-40B4-BE49-F238E27FC236}">
                    <a16:creationId xmlns:a16="http://schemas.microsoft.com/office/drawing/2014/main" id="{E8CD5F91-B06C-4976-9062-A9FD3D2B8FEE}"/>
                  </a:ext>
                </a:extLst>
              </p:cNvPr>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1;p30">
                <a:extLst>
                  <a:ext uri="{FF2B5EF4-FFF2-40B4-BE49-F238E27FC236}">
                    <a16:creationId xmlns:a16="http://schemas.microsoft.com/office/drawing/2014/main" id="{22EFC97E-3A2A-4097-B360-3ED0D429CB7F}"/>
                  </a:ext>
                </a:extLst>
              </p:cNvPr>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2;p30">
                <a:extLst>
                  <a:ext uri="{FF2B5EF4-FFF2-40B4-BE49-F238E27FC236}">
                    <a16:creationId xmlns:a16="http://schemas.microsoft.com/office/drawing/2014/main" id="{52F9C48C-697E-4FCA-81FC-CE15F6AAA79A}"/>
                  </a:ext>
                </a:extLst>
              </p:cNvPr>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3;p30">
                <a:extLst>
                  <a:ext uri="{FF2B5EF4-FFF2-40B4-BE49-F238E27FC236}">
                    <a16:creationId xmlns:a16="http://schemas.microsoft.com/office/drawing/2014/main" id="{15229D88-C28C-4A54-A8AF-E692D83E8F21}"/>
                  </a:ext>
                </a:extLst>
              </p:cNvPr>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4;p30">
                <a:extLst>
                  <a:ext uri="{FF2B5EF4-FFF2-40B4-BE49-F238E27FC236}">
                    <a16:creationId xmlns:a16="http://schemas.microsoft.com/office/drawing/2014/main" id="{513EA357-8499-4D82-B0E0-131F206E9E6A}"/>
                  </a:ext>
                </a:extLst>
              </p:cNvPr>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p30">
                <a:extLst>
                  <a:ext uri="{FF2B5EF4-FFF2-40B4-BE49-F238E27FC236}">
                    <a16:creationId xmlns:a16="http://schemas.microsoft.com/office/drawing/2014/main" id="{102358FC-343D-4EB1-9052-F1C5E8C1CC6C}"/>
                  </a:ext>
                </a:extLst>
              </p:cNvPr>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6;p30">
                <a:extLst>
                  <a:ext uri="{FF2B5EF4-FFF2-40B4-BE49-F238E27FC236}">
                    <a16:creationId xmlns:a16="http://schemas.microsoft.com/office/drawing/2014/main" id="{428FBD00-A7D6-4AED-86BB-1796AEC9AD9F}"/>
                  </a:ext>
                </a:extLst>
              </p:cNvPr>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7;p30">
                <a:extLst>
                  <a:ext uri="{FF2B5EF4-FFF2-40B4-BE49-F238E27FC236}">
                    <a16:creationId xmlns:a16="http://schemas.microsoft.com/office/drawing/2014/main" id="{4179980F-4C1C-44E1-81D3-2DE8324A777F}"/>
                  </a:ext>
                </a:extLst>
              </p:cNvPr>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8;p30">
                <a:extLst>
                  <a:ext uri="{FF2B5EF4-FFF2-40B4-BE49-F238E27FC236}">
                    <a16:creationId xmlns:a16="http://schemas.microsoft.com/office/drawing/2014/main" id="{F0641940-F375-4A02-9799-D0CBD56B7EF3}"/>
                  </a:ext>
                </a:extLst>
              </p:cNvPr>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9;p30">
                <a:extLst>
                  <a:ext uri="{FF2B5EF4-FFF2-40B4-BE49-F238E27FC236}">
                    <a16:creationId xmlns:a16="http://schemas.microsoft.com/office/drawing/2014/main" id="{A78197E5-65E5-4565-81B3-D1BED609798C}"/>
                  </a:ext>
                </a:extLst>
              </p:cNvPr>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p30">
                <a:extLst>
                  <a:ext uri="{FF2B5EF4-FFF2-40B4-BE49-F238E27FC236}">
                    <a16:creationId xmlns:a16="http://schemas.microsoft.com/office/drawing/2014/main" id="{63DB5573-0362-4C19-930B-856B57CC6A39}"/>
                  </a:ext>
                </a:extLst>
              </p:cNvPr>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1;p30">
                <a:extLst>
                  <a:ext uri="{FF2B5EF4-FFF2-40B4-BE49-F238E27FC236}">
                    <a16:creationId xmlns:a16="http://schemas.microsoft.com/office/drawing/2014/main" id="{46BF7E27-7951-4424-BEC2-581EC2653E23}"/>
                  </a:ext>
                </a:extLst>
              </p:cNvPr>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p30">
                <a:extLst>
                  <a:ext uri="{FF2B5EF4-FFF2-40B4-BE49-F238E27FC236}">
                    <a16:creationId xmlns:a16="http://schemas.microsoft.com/office/drawing/2014/main" id="{3A99F585-EA9A-418B-910A-0E3DA5E8AF1D}"/>
                  </a:ext>
                </a:extLst>
              </p:cNvPr>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3;p30">
                <a:extLst>
                  <a:ext uri="{FF2B5EF4-FFF2-40B4-BE49-F238E27FC236}">
                    <a16:creationId xmlns:a16="http://schemas.microsoft.com/office/drawing/2014/main" id="{246DF7DA-E551-4104-AD03-EDD64266C47E}"/>
                  </a:ext>
                </a:extLst>
              </p:cNvPr>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4;p30">
                <a:extLst>
                  <a:ext uri="{FF2B5EF4-FFF2-40B4-BE49-F238E27FC236}">
                    <a16:creationId xmlns:a16="http://schemas.microsoft.com/office/drawing/2014/main" id="{F5A74185-B690-4D3B-9360-4874CBE75E97}"/>
                  </a:ext>
                </a:extLst>
              </p:cNvPr>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5;p30">
                <a:extLst>
                  <a:ext uri="{FF2B5EF4-FFF2-40B4-BE49-F238E27FC236}">
                    <a16:creationId xmlns:a16="http://schemas.microsoft.com/office/drawing/2014/main" id="{81E92425-615D-4A8E-A7ED-4EB9FDB10CF1}"/>
                  </a:ext>
                </a:extLst>
              </p:cNvPr>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6;p30">
                <a:extLst>
                  <a:ext uri="{FF2B5EF4-FFF2-40B4-BE49-F238E27FC236}">
                    <a16:creationId xmlns:a16="http://schemas.microsoft.com/office/drawing/2014/main" id="{E8B9A1F9-6EEC-48CD-A396-E7E4BA8B1574}"/>
                  </a:ext>
                </a:extLst>
              </p:cNvPr>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7;p30">
                <a:extLst>
                  <a:ext uri="{FF2B5EF4-FFF2-40B4-BE49-F238E27FC236}">
                    <a16:creationId xmlns:a16="http://schemas.microsoft.com/office/drawing/2014/main" id="{8B7DE5DE-85C6-4B87-A0E7-C50706C2B5CE}"/>
                  </a:ext>
                </a:extLst>
              </p:cNvPr>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8;p30">
                <a:extLst>
                  <a:ext uri="{FF2B5EF4-FFF2-40B4-BE49-F238E27FC236}">
                    <a16:creationId xmlns:a16="http://schemas.microsoft.com/office/drawing/2014/main" id="{ACF495EA-5E8E-4FA0-ABCE-96FE1224CD54}"/>
                  </a:ext>
                </a:extLst>
              </p:cNvPr>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9;p30">
                <a:extLst>
                  <a:ext uri="{FF2B5EF4-FFF2-40B4-BE49-F238E27FC236}">
                    <a16:creationId xmlns:a16="http://schemas.microsoft.com/office/drawing/2014/main" id="{E6FCA8E2-4209-4CF9-B2E1-7C18DC430DCC}"/>
                  </a:ext>
                </a:extLst>
              </p:cNvPr>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0;p30">
                <a:extLst>
                  <a:ext uri="{FF2B5EF4-FFF2-40B4-BE49-F238E27FC236}">
                    <a16:creationId xmlns:a16="http://schemas.microsoft.com/office/drawing/2014/main" id="{0B7AAED2-4D05-4A8B-9D4A-6761A438A659}"/>
                  </a:ext>
                </a:extLst>
              </p:cNvPr>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1;p30">
                <a:extLst>
                  <a:ext uri="{FF2B5EF4-FFF2-40B4-BE49-F238E27FC236}">
                    <a16:creationId xmlns:a16="http://schemas.microsoft.com/office/drawing/2014/main" id="{1AF30DB8-563A-4AAE-B7A6-0FE6620B2275}"/>
                  </a:ext>
                </a:extLst>
              </p:cNvPr>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2;p30">
                <a:extLst>
                  <a:ext uri="{FF2B5EF4-FFF2-40B4-BE49-F238E27FC236}">
                    <a16:creationId xmlns:a16="http://schemas.microsoft.com/office/drawing/2014/main" id="{7A408DFD-1607-48BE-A4AD-E741A0AC5DF3}"/>
                  </a:ext>
                </a:extLst>
              </p:cNvPr>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3;p30">
                <a:extLst>
                  <a:ext uri="{FF2B5EF4-FFF2-40B4-BE49-F238E27FC236}">
                    <a16:creationId xmlns:a16="http://schemas.microsoft.com/office/drawing/2014/main" id="{B04F96D1-C8F1-42D2-A16E-127C531C87AC}"/>
                  </a:ext>
                </a:extLst>
              </p:cNvPr>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4;p30">
                <a:extLst>
                  <a:ext uri="{FF2B5EF4-FFF2-40B4-BE49-F238E27FC236}">
                    <a16:creationId xmlns:a16="http://schemas.microsoft.com/office/drawing/2014/main" id="{1404D038-4DAE-4891-80D6-9CB2C4B4CA8C}"/>
                  </a:ext>
                </a:extLst>
              </p:cNvPr>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5;p30">
                <a:extLst>
                  <a:ext uri="{FF2B5EF4-FFF2-40B4-BE49-F238E27FC236}">
                    <a16:creationId xmlns:a16="http://schemas.microsoft.com/office/drawing/2014/main" id="{C5E7000C-95A0-497F-BD07-10BC37CF0B62}"/>
                  </a:ext>
                </a:extLst>
              </p:cNvPr>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6;p30">
                <a:extLst>
                  <a:ext uri="{FF2B5EF4-FFF2-40B4-BE49-F238E27FC236}">
                    <a16:creationId xmlns:a16="http://schemas.microsoft.com/office/drawing/2014/main" id="{6BFD5584-4198-4979-B79C-2193DA54E4C7}"/>
                  </a:ext>
                </a:extLst>
              </p:cNvPr>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7;p30">
                <a:extLst>
                  <a:ext uri="{FF2B5EF4-FFF2-40B4-BE49-F238E27FC236}">
                    <a16:creationId xmlns:a16="http://schemas.microsoft.com/office/drawing/2014/main" id="{F1A5417F-FA5B-4AB2-A62F-2AF88308DFAC}"/>
                  </a:ext>
                </a:extLst>
              </p:cNvPr>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p30">
                <a:extLst>
                  <a:ext uri="{FF2B5EF4-FFF2-40B4-BE49-F238E27FC236}">
                    <a16:creationId xmlns:a16="http://schemas.microsoft.com/office/drawing/2014/main" id="{6178590E-0405-4929-9746-E73852732C4E}"/>
                  </a:ext>
                </a:extLst>
              </p:cNvPr>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9;p30">
                <a:extLst>
                  <a:ext uri="{FF2B5EF4-FFF2-40B4-BE49-F238E27FC236}">
                    <a16:creationId xmlns:a16="http://schemas.microsoft.com/office/drawing/2014/main" id="{999158F1-F430-4340-BFCB-A429FCA74786}"/>
                  </a:ext>
                </a:extLst>
              </p:cNvPr>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0;p30">
                <a:extLst>
                  <a:ext uri="{FF2B5EF4-FFF2-40B4-BE49-F238E27FC236}">
                    <a16:creationId xmlns:a16="http://schemas.microsoft.com/office/drawing/2014/main" id="{375B4CDF-8D47-433D-9CF4-4637E428ACB5}"/>
                  </a:ext>
                </a:extLst>
              </p:cNvPr>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1;p30">
                <a:extLst>
                  <a:ext uri="{FF2B5EF4-FFF2-40B4-BE49-F238E27FC236}">
                    <a16:creationId xmlns:a16="http://schemas.microsoft.com/office/drawing/2014/main" id="{31A29810-A6B3-46FF-93DB-BF6D0837979E}"/>
                  </a:ext>
                </a:extLst>
              </p:cNvPr>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p30">
                <a:extLst>
                  <a:ext uri="{FF2B5EF4-FFF2-40B4-BE49-F238E27FC236}">
                    <a16:creationId xmlns:a16="http://schemas.microsoft.com/office/drawing/2014/main" id="{75CB30B1-3D8A-451A-8822-34D35960F24A}"/>
                  </a:ext>
                </a:extLst>
              </p:cNvPr>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3;p30">
                <a:extLst>
                  <a:ext uri="{FF2B5EF4-FFF2-40B4-BE49-F238E27FC236}">
                    <a16:creationId xmlns:a16="http://schemas.microsoft.com/office/drawing/2014/main" id="{B69AF243-02F5-4625-B242-CA8BFDF2AE5C}"/>
                  </a:ext>
                </a:extLst>
              </p:cNvPr>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4;p30">
                <a:extLst>
                  <a:ext uri="{FF2B5EF4-FFF2-40B4-BE49-F238E27FC236}">
                    <a16:creationId xmlns:a16="http://schemas.microsoft.com/office/drawing/2014/main" id="{BEF7B46F-E65B-4159-9090-BB7FFC091AB0}"/>
                  </a:ext>
                </a:extLst>
              </p:cNvPr>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5;p30">
                <a:extLst>
                  <a:ext uri="{FF2B5EF4-FFF2-40B4-BE49-F238E27FC236}">
                    <a16:creationId xmlns:a16="http://schemas.microsoft.com/office/drawing/2014/main" id="{D08FE687-EDE2-4026-9210-5CCE3CD1FFF0}"/>
                  </a:ext>
                </a:extLst>
              </p:cNvPr>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6;p30">
                <a:extLst>
                  <a:ext uri="{FF2B5EF4-FFF2-40B4-BE49-F238E27FC236}">
                    <a16:creationId xmlns:a16="http://schemas.microsoft.com/office/drawing/2014/main" id="{438781CB-8078-42B8-ACEA-61D8389C390C}"/>
                  </a:ext>
                </a:extLst>
              </p:cNvPr>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7;p30">
                <a:extLst>
                  <a:ext uri="{FF2B5EF4-FFF2-40B4-BE49-F238E27FC236}">
                    <a16:creationId xmlns:a16="http://schemas.microsoft.com/office/drawing/2014/main" id="{DB592E30-04B6-4002-9DD3-03C3D3F3135B}"/>
                  </a:ext>
                </a:extLst>
              </p:cNvPr>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8;p30">
                <a:extLst>
                  <a:ext uri="{FF2B5EF4-FFF2-40B4-BE49-F238E27FC236}">
                    <a16:creationId xmlns:a16="http://schemas.microsoft.com/office/drawing/2014/main" id="{3BFFD88C-056D-4B75-826F-E83CED5356A4}"/>
                  </a:ext>
                </a:extLst>
              </p:cNvPr>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9;p30">
                <a:extLst>
                  <a:ext uri="{FF2B5EF4-FFF2-40B4-BE49-F238E27FC236}">
                    <a16:creationId xmlns:a16="http://schemas.microsoft.com/office/drawing/2014/main" id="{E5C48151-6DFD-4B49-BA4E-790E07B62D06}"/>
                  </a:ext>
                </a:extLst>
              </p:cNvPr>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0;p30">
                <a:extLst>
                  <a:ext uri="{FF2B5EF4-FFF2-40B4-BE49-F238E27FC236}">
                    <a16:creationId xmlns:a16="http://schemas.microsoft.com/office/drawing/2014/main" id="{8E87A905-5791-43A6-A2A5-C08EA6854E48}"/>
                  </a:ext>
                </a:extLst>
              </p:cNvPr>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1;p30">
                <a:extLst>
                  <a:ext uri="{FF2B5EF4-FFF2-40B4-BE49-F238E27FC236}">
                    <a16:creationId xmlns:a16="http://schemas.microsoft.com/office/drawing/2014/main" id="{C34BE4A9-BE2B-479B-B3D0-60E7B81A726E}"/>
                  </a:ext>
                </a:extLst>
              </p:cNvPr>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2;p30">
                <a:extLst>
                  <a:ext uri="{FF2B5EF4-FFF2-40B4-BE49-F238E27FC236}">
                    <a16:creationId xmlns:a16="http://schemas.microsoft.com/office/drawing/2014/main" id="{37AC0767-45FA-45D1-92A6-BFEF08A1B735}"/>
                  </a:ext>
                </a:extLst>
              </p:cNvPr>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3;p30">
                <a:extLst>
                  <a:ext uri="{FF2B5EF4-FFF2-40B4-BE49-F238E27FC236}">
                    <a16:creationId xmlns:a16="http://schemas.microsoft.com/office/drawing/2014/main" id="{1A43546A-A169-443B-BCAE-278F3EB545C3}"/>
                  </a:ext>
                </a:extLst>
              </p:cNvPr>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4;p30">
                <a:extLst>
                  <a:ext uri="{FF2B5EF4-FFF2-40B4-BE49-F238E27FC236}">
                    <a16:creationId xmlns:a16="http://schemas.microsoft.com/office/drawing/2014/main" id="{4C7F20D4-B356-4F2F-9E0E-188EADF4C185}"/>
                  </a:ext>
                </a:extLst>
              </p:cNvPr>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p30">
                <a:extLst>
                  <a:ext uri="{FF2B5EF4-FFF2-40B4-BE49-F238E27FC236}">
                    <a16:creationId xmlns:a16="http://schemas.microsoft.com/office/drawing/2014/main" id="{B4E04928-C45B-4E9A-8573-A75BAA81E065}"/>
                  </a:ext>
                </a:extLst>
              </p:cNvPr>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6;p30">
                <a:extLst>
                  <a:ext uri="{FF2B5EF4-FFF2-40B4-BE49-F238E27FC236}">
                    <a16:creationId xmlns:a16="http://schemas.microsoft.com/office/drawing/2014/main" id="{68DB8687-B45A-4FF2-847A-E9D0F0173CC9}"/>
                  </a:ext>
                </a:extLst>
              </p:cNvPr>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7;p30">
                <a:extLst>
                  <a:ext uri="{FF2B5EF4-FFF2-40B4-BE49-F238E27FC236}">
                    <a16:creationId xmlns:a16="http://schemas.microsoft.com/office/drawing/2014/main" id="{772F2713-30F9-4D91-8689-31BD14044504}"/>
                  </a:ext>
                </a:extLst>
              </p:cNvPr>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8;p30">
                <a:extLst>
                  <a:ext uri="{FF2B5EF4-FFF2-40B4-BE49-F238E27FC236}">
                    <a16:creationId xmlns:a16="http://schemas.microsoft.com/office/drawing/2014/main" id="{04E4FFB6-80BF-47F1-9A78-B56A5C313D05}"/>
                  </a:ext>
                </a:extLst>
              </p:cNvPr>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9;p30">
                <a:extLst>
                  <a:ext uri="{FF2B5EF4-FFF2-40B4-BE49-F238E27FC236}">
                    <a16:creationId xmlns:a16="http://schemas.microsoft.com/office/drawing/2014/main" id="{06A0A72A-6A72-4E75-9D98-3246502823E6}"/>
                  </a:ext>
                </a:extLst>
              </p:cNvPr>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0;p30">
                <a:extLst>
                  <a:ext uri="{FF2B5EF4-FFF2-40B4-BE49-F238E27FC236}">
                    <a16:creationId xmlns:a16="http://schemas.microsoft.com/office/drawing/2014/main" id="{288BFD64-84CF-4F06-8239-DD5C2D43D67F}"/>
                  </a:ext>
                </a:extLst>
              </p:cNvPr>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1;p30">
                <a:extLst>
                  <a:ext uri="{FF2B5EF4-FFF2-40B4-BE49-F238E27FC236}">
                    <a16:creationId xmlns:a16="http://schemas.microsoft.com/office/drawing/2014/main" id="{03D6784B-3FE7-4E5F-9867-6749DD8E4CBB}"/>
                  </a:ext>
                </a:extLst>
              </p:cNvPr>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2;p30">
                <a:extLst>
                  <a:ext uri="{FF2B5EF4-FFF2-40B4-BE49-F238E27FC236}">
                    <a16:creationId xmlns:a16="http://schemas.microsoft.com/office/drawing/2014/main" id="{6C0DE991-D828-4BB5-93FE-1FF4927AFA1B}"/>
                  </a:ext>
                </a:extLst>
              </p:cNvPr>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3;p30">
                <a:extLst>
                  <a:ext uri="{FF2B5EF4-FFF2-40B4-BE49-F238E27FC236}">
                    <a16:creationId xmlns:a16="http://schemas.microsoft.com/office/drawing/2014/main" id="{D87E7813-613A-44FB-8B33-3AF34A43D793}"/>
                  </a:ext>
                </a:extLst>
              </p:cNvPr>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4;p30">
                <a:extLst>
                  <a:ext uri="{FF2B5EF4-FFF2-40B4-BE49-F238E27FC236}">
                    <a16:creationId xmlns:a16="http://schemas.microsoft.com/office/drawing/2014/main" id="{BCF95934-68B4-4469-9054-C5BE5690F104}"/>
                  </a:ext>
                </a:extLst>
              </p:cNvPr>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5;p30">
                <a:extLst>
                  <a:ext uri="{FF2B5EF4-FFF2-40B4-BE49-F238E27FC236}">
                    <a16:creationId xmlns:a16="http://schemas.microsoft.com/office/drawing/2014/main" id="{CEE83D11-78FD-4C95-89A5-041A3896B028}"/>
                  </a:ext>
                </a:extLst>
              </p:cNvPr>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6;p30">
                <a:extLst>
                  <a:ext uri="{FF2B5EF4-FFF2-40B4-BE49-F238E27FC236}">
                    <a16:creationId xmlns:a16="http://schemas.microsoft.com/office/drawing/2014/main" id="{0DDB3326-9A50-45E2-AFA5-B3A208371FFF}"/>
                  </a:ext>
                </a:extLst>
              </p:cNvPr>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7;p30">
                <a:extLst>
                  <a:ext uri="{FF2B5EF4-FFF2-40B4-BE49-F238E27FC236}">
                    <a16:creationId xmlns:a16="http://schemas.microsoft.com/office/drawing/2014/main" id="{5501329A-C340-4D19-9C5C-785078A747CE}"/>
                  </a:ext>
                </a:extLst>
              </p:cNvPr>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8;p30">
                <a:extLst>
                  <a:ext uri="{FF2B5EF4-FFF2-40B4-BE49-F238E27FC236}">
                    <a16:creationId xmlns:a16="http://schemas.microsoft.com/office/drawing/2014/main" id="{C83CDB81-464A-475A-8439-4F91C254662B}"/>
                  </a:ext>
                </a:extLst>
              </p:cNvPr>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9;p30">
                <a:extLst>
                  <a:ext uri="{FF2B5EF4-FFF2-40B4-BE49-F238E27FC236}">
                    <a16:creationId xmlns:a16="http://schemas.microsoft.com/office/drawing/2014/main" id="{EC0EB014-90BB-4D05-8082-A3D7BB5C7953}"/>
                  </a:ext>
                </a:extLst>
              </p:cNvPr>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0;p30">
                <a:extLst>
                  <a:ext uri="{FF2B5EF4-FFF2-40B4-BE49-F238E27FC236}">
                    <a16:creationId xmlns:a16="http://schemas.microsoft.com/office/drawing/2014/main" id="{C21D055C-7515-4AFE-9133-E58803CD8368}"/>
                  </a:ext>
                </a:extLst>
              </p:cNvPr>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1;p30">
                <a:extLst>
                  <a:ext uri="{FF2B5EF4-FFF2-40B4-BE49-F238E27FC236}">
                    <a16:creationId xmlns:a16="http://schemas.microsoft.com/office/drawing/2014/main" id="{42C1861A-01E6-4EDA-B317-222EBDF8EBC4}"/>
                  </a:ext>
                </a:extLst>
              </p:cNvPr>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2;p30">
                <a:extLst>
                  <a:ext uri="{FF2B5EF4-FFF2-40B4-BE49-F238E27FC236}">
                    <a16:creationId xmlns:a16="http://schemas.microsoft.com/office/drawing/2014/main" id="{5828AE1A-46CD-44BA-9D14-C46F480A602B}"/>
                  </a:ext>
                </a:extLst>
              </p:cNvPr>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3;p30">
                <a:extLst>
                  <a:ext uri="{FF2B5EF4-FFF2-40B4-BE49-F238E27FC236}">
                    <a16:creationId xmlns:a16="http://schemas.microsoft.com/office/drawing/2014/main" id="{4E398BA4-0808-488C-9180-3D9BA8E8A500}"/>
                  </a:ext>
                </a:extLst>
              </p:cNvPr>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4;p30">
                <a:extLst>
                  <a:ext uri="{FF2B5EF4-FFF2-40B4-BE49-F238E27FC236}">
                    <a16:creationId xmlns:a16="http://schemas.microsoft.com/office/drawing/2014/main" id="{33CFF426-C34B-41DF-A6DF-6D6C52A79D24}"/>
                  </a:ext>
                </a:extLst>
              </p:cNvPr>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5;p30">
                <a:extLst>
                  <a:ext uri="{FF2B5EF4-FFF2-40B4-BE49-F238E27FC236}">
                    <a16:creationId xmlns:a16="http://schemas.microsoft.com/office/drawing/2014/main" id="{93DDAF71-76B2-4690-98C8-554356C69013}"/>
                  </a:ext>
                </a:extLst>
              </p:cNvPr>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p30">
                <a:extLst>
                  <a:ext uri="{FF2B5EF4-FFF2-40B4-BE49-F238E27FC236}">
                    <a16:creationId xmlns:a16="http://schemas.microsoft.com/office/drawing/2014/main" id="{B6C620E8-F6D2-4AEF-BBC1-FA1F4B59407A}"/>
                  </a:ext>
                </a:extLst>
              </p:cNvPr>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7;p30">
                <a:extLst>
                  <a:ext uri="{FF2B5EF4-FFF2-40B4-BE49-F238E27FC236}">
                    <a16:creationId xmlns:a16="http://schemas.microsoft.com/office/drawing/2014/main" id="{7E8F5A51-24EA-451A-86F1-3F793660B87B}"/>
                  </a:ext>
                </a:extLst>
              </p:cNvPr>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8;p30">
                <a:extLst>
                  <a:ext uri="{FF2B5EF4-FFF2-40B4-BE49-F238E27FC236}">
                    <a16:creationId xmlns:a16="http://schemas.microsoft.com/office/drawing/2014/main" id="{160B4F20-20A9-4E19-BBD6-1499A34D8009}"/>
                  </a:ext>
                </a:extLst>
              </p:cNvPr>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9;p30">
                <a:extLst>
                  <a:ext uri="{FF2B5EF4-FFF2-40B4-BE49-F238E27FC236}">
                    <a16:creationId xmlns:a16="http://schemas.microsoft.com/office/drawing/2014/main" id="{CBFB4C2E-070D-46CC-9543-C3717FAFF3A6}"/>
                  </a:ext>
                </a:extLst>
              </p:cNvPr>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0;p30">
                <a:extLst>
                  <a:ext uri="{FF2B5EF4-FFF2-40B4-BE49-F238E27FC236}">
                    <a16:creationId xmlns:a16="http://schemas.microsoft.com/office/drawing/2014/main" id="{721745EB-0148-4414-9A91-4345A84EBF71}"/>
                  </a:ext>
                </a:extLst>
              </p:cNvPr>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2;p30">
                <a:extLst>
                  <a:ext uri="{FF2B5EF4-FFF2-40B4-BE49-F238E27FC236}">
                    <a16:creationId xmlns:a16="http://schemas.microsoft.com/office/drawing/2014/main" id="{BF5EA7FB-293E-4AEF-809C-05992FD1AD40}"/>
                  </a:ext>
                </a:extLst>
              </p:cNvPr>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p30">
                <a:extLst>
                  <a:ext uri="{FF2B5EF4-FFF2-40B4-BE49-F238E27FC236}">
                    <a16:creationId xmlns:a16="http://schemas.microsoft.com/office/drawing/2014/main" id="{31636217-81BD-44D6-944D-0A3AC7F19B70}"/>
                  </a:ext>
                </a:extLst>
              </p:cNvPr>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4;p30">
                <a:extLst>
                  <a:ext uri="{FF2B5EF4-FFF2-40B4-BE49-F238E27FC236}">
                    <a16:creationId xmlns:a16="http://schemas.microsoft.com/office/drawing/2014/main" id="{6882F873-E531-4DC3-A736-642E22D3D1D0}"/>
                  </a:ext>
                </a:extLst>
              </p:cNvPr>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5;p30">
                <a:extLst>
                  <a:ext uri="{FF2B5EF4-FFF2-40B4-BE49-F238E27FC236}">
                    <a16:creationId xmlns:a16="http://schemas.microsoft.com/office/drawing/2014/main" id="{2B23FFC2-06CC-4807-B2AE-9AD2E112BD3D}"/>
                  </a:ext>
                </a:extLst>
              </p:cNvPr>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6;p30">
                <a:extLst>
                  <a:ext uri="{FF2B5EF4-FFF2-40B4-BE49-F238E27FC236}">
                    <a16:creationId xmlns:a16="http://schemas.microsoft.com/office/drawing/2014/main" id="{29BA94FF-1045-42A9-BFF1-B048A19FF329}"/>
                  </a:ext>
                </a:extLst>
              </p:cNvPr>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7;p30">
                <a:extLst>
                  <a:ext uri="{FF2B5EF4-FFF2-40B4-BE49-F238E27FC236}">
                    <a16:creationId xmlns:a16="http://schemas.microsoft.com/office/drawing/2014/main" id="{6CF290B6-1FF9-482A-B65A-D24B40D78803}"/>
                  </a:ext>
                </a:extLst>
              </p:cNvPr>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p30">
                <a:extLst>
                  <a:ext uri="{FF2B5EF4-FFF2-40B4-BE49-F238E27FC236}">
                    <a16:creationId xmlns:a16="http://schemas.microsoft.com/office/drawing/2014/main" id="{0CF3E068-3A2E-4A1B-AFE4-78161CA05E27}"/>
                  </a:ext>
                </a:extLst>
              </p:cNvPr>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9;p30">
                <a:extLst>
                  <a:ext uri="{FF2B5EF4-FFF2-40B4-BE49-F238E27FC236}">
                    <a16:creationId xmlns:a16="http://schemas.microsoft.com/office/drawing/2014/main" id="{65F20E9B-6FC1-445A-ADE4-BC7E9BFCB31E}"/>
                  </a:ext>
                </a:extLst>
              </p:cNvPr>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0;p30">
                <a:extLst>
                  <a:ext uri="{FF2B5EF4-FFF2-40B4-BE49-F238E27FC236}">
                    <a16:creationId xmlns:a16="http://schemas.microsoft.com/office/drawing/2014/main" id="{24C1CC58-3A6D-409C-B2C9-709AD7C1E8B6}"/>
                  </a:ext>
                </a:extLst>
              </p:cNvPr>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1;p30">
                <a:extLst>
                  <a:ext uri="{FF2B5EF4-FFF2-40B4-BE49-F238E27FC236}">
                    <a16:creationId xmlns:a16="http://schemas.microsoft.com/office/drawing/2014/main" id="{74EA5956-B802-4679-8B22-B7DF04D26CAF}"/>
                  </a:ext>
                </a:extLst>
              </p:cNvPr>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2;p30">
                <a:extLst>
                  <a:ext uri="{FF2B5EF4-FFF2-40B4-BE49-F238E27FC236}">
                    <a16:creationId xmlns:a16="http://schemas.microsoft.com/office/drawing/2014/main" id="{612403AB-81FF-4115-A803-B70C504442A1}"/>
                  </a:ext>
                </a:extLst>
              </p:cNvPr>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3;p30">
                <a:extLst>
                  <a:ext uri="{FF2B5EF4-FFF2-40B4-BE49-F238E27FC236}">
                    <a16:creationId xmlns:a16="http://schemas.microsoft.com/office/drawing/2014/main" id="{0E4A789D-87B8-4974-91B4-E0D1B9943B71}"/>
                  </a:ext>
                </a:extLst>
              </p:cNvPr>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4;p30">
                <a:extLst>
                  <a:ext uri="{FF2B5EF4-FFF2-40B4-BE49-F238E27FC236}">
                    <a16:creationId xmlns:a16="http://schemas.microsoft.com/office/drawing/2014/main" id="{4DA60EE8-F4E3-402A-8924-214F65368530}"/>
                  </a:ext>
                </a:extLst>
              </p:cNvPr>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5;p30">
                <a:extLst>
                  <a:ext uri="{FF2B5EF4-FFF2-40B4-BE49-F238E27FC236}">
                    <a16:creationId xmlns:a16="http://schemas.microsoft.com/office/drawing/2014/main" id="{907C44E0-0996-4A82-87E9-10FD2F2EC9FE}"/>
                  </a:ext>
                </a:extLst>
              </p:cNvPr>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6;p30">
                <a:extLst>
                  <a:ext uri="{FF2B5EF4-FFF2-40B4-BE49-F238E27FC236}">
                    <a16:creationId xmlns:a16="http://schemas.microsoft.com/office/drawing/2014/main" id="{E92867D9-F88B-4F16-905B-32C1F498DB8A}"/>
                  </a:ext>
                </a:extLst>
              </p:cNvPr>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7;p30">
                <a:extLst>
                  <a:ext uri="{FF2B5EF4-FFF2-40B4-BE49-F238E27FC236}">
                    <a16:creationId xmlns:a16="http://schemas.microsoft.com/office/drawing/2014/main" id="{DE908194-E095-4EA5-9706-702AB3234BE5}"/>
                  </a:ext>
                </a:extLst>
              </p:cNvPr>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9;p30">
                <a:extLst>
                  <a:ext uri="{FF2B5EF4-FFF2-40B4-BE49-F238E27FC236}">
                    <a16:creationId xmlns:a16="http://schemas.microsoft.com/office/drawing/2014/main" id="{D6401C1F-D9C0-46B7-B95D-388258227006}"/>
                  </a:ext>
                </a:extLst>
              </p:cNvPr>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0;p30">
                <a:extLst>
                  <a:ext uri="{FF2B5EF4-FFF2-40B4-BE49-F238E27FC236}">
                    <a16:creationId xmlns:a16="http://schemas.microsoft.com/office/drawing/2014/main" id="{3CAA6752-E852-49E7-9FD6-DA99F84B7490}"/>
                  </a:ext>
                </a:extLst>
              </p:cNvPr>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62;p30">
                <a:extLst>
                  <a:ext uri="{FF2B5EF4-FFF2-40B4-BE49-F238E27FC236}">
                    <a16:creationId xmlns:a16="http://schemas.microsoft.com/office/drawing/2014/main" id="{1A0EDEBB-D79B-4383-80FA-4531F54C96DD}"/>
                  </a:ext>
                </a:extLst>
              </p:cNvPr>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63;p30">
                <a:extLst>
                  <a:ext uri="{FF2B5EF4-FFF2-40B4-BE49-F238E27FC236}">
                    <a16:creationId xmlns:a16="http://schemas.microsoft.com/office/drawing/2014/main" id="{517F9CFA-4550-4D56-A08E-3CAAA92732C7}"/>
                  </a:ext>
                </a:extLst>
              </p:cNvPr>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5;p30">
                <a:extLst>
                  <a:ext uri="{FF2B5EF4-FFF2-40B4-BE49-F238E27FC236}">
                    <a16:creationId xmlns:a16="http://schemas.microsoft.com/office/drawing/2014/main" id="{B2F7C95D-72EF-48D9-AF9A-3C16778208B4}"/>
                  </a:ext>
                </a:extLst>
              </p:cNvPr>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6;p30">
                <a:extLst>
                  <a:ext uri="{FF2B5EF4-FFF2-40B4-BE49-F238E27FC236}">
                    <a16:creationId xmlns:a16="http://schemas.microsoft.com/office/drawing/2014/main" id="{17706E9C-0978-43BF-9A2A-D6AA8A121D36}"/>
                  </a:ext>
                </a:extLst>
              </p:cNvPr>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7;p30">
                <a:extLst>
                  <a:ext uri="{FF2B5EF4-FFF2-40B4-BE49-F238E27FC236}">
                    <a16:creationId xmlns:a16="http://schemas.microsoft.com/office/drawing/2014/main" id="{79F307AA-ED61-4E63-907C-A799D738028D}"/>
                  </a:ext>
                </a:extLst>
              </p:cNvPr>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9;p30">
                <a:extLst>
                  <a:ext uri="{FF2B5EF4-FFF2-40B4-BE49-F238E27FC236}">
                    <a16:creationId xmlns:a16="http://schemas.microsoft.com/office/drawing/2014/main" id="{7262C00C-1646-43A7-BDFE-A6A703BA294F}"/>
                  </a:ext>
                </a:extLst>
              </p:cNvPr>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70;p30">
                <a:extLst>
                  <a:ext uri="{FF2B5EF4-FFF2-40B4-BE49-F238E27FC236}">
                    <a16:creationId xmlns:a16="http://schemas.microsoft.com/office/drawing/2014/main" id="{74B1D934-8923-4891-90CA-90DBD003C8E1}"/>
                  </a:ext>
                </a:extLst>
              </p:cNvPr>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73;p30">
                <a:extLst>
                  <a:ext uri="{FF2B5EF4-FFF2-40B4-BE49-F238E27FC236}">
                    <a16:creationId xmlns:a16="http://schemas.microsoft.com/office/drawing/2014/main" id="{67E01EBE-B5AE-4AC3-A340-5CC3609C6492}"/>
                  </a:ext>
                </a:extLst>
              </p:cNvPr>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74;p30">
                <a:extLst>
                  <a:ext uri="{FF2B5EF4-FFF2-40B4-BE49-F238E27FC236}">
                    <a16:creationId xmlns:a16="http://schemas.microsoft.com/office/drawing/2014/main" id="{457CF7C4-5748-40B6-BA82-5DB49991737B}"/>
                  </a:ext>
                </a:extLst>
              </p:cNvPr>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5;p30">
                <a:extLst>
                  <a:ext uri="{FF2B5EF4-FFF2-40B4-BE49-F238E27FC236}">
                    <a16:creationId xmlns:a16="http://schemas.microsoft.com/office/drawing/2014/main" id="{F75908D0-9C83-43C2-8AEF-45AFAE58E014}"/>
                  </a:ext>
                </a:extLst>
              </p:cNvPr>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76;p30">
              <a:extLst>
                <a:ext uri="{FF2B5EF4-FFF2-40B4-BE49-F238E27FC236}">
                  <a16:creationId xmlns:a16="http://schemas.microsoft.com/office/drawing/2014/main" id="{7A01CF37-1BDB-4D89-9C51-5131C5945681}"/>
                </a:ext>
              </a:extLst>
            </p:cNvPr>
            <p:cNvGrpSpPr/>
            <p:nvPr/>
          </p:nvGrpSpPr>
          <p:grpSpPr>
            <a:xfrm>
              <a:off x="-3629423" y="679726"/>
              <a:ext cx="1853353" cy="3784074"/>
              <a:chOff x="5746273" y="628276"/>
              <a:chExt cx="1994354" cy="4071962"/>
            </a:xfrm>
          </p:grpSpPr>
          <p:sp>
            <p:nvSpPr>
              <p:cNvPr id="14" name="Google Shape;277;p30">
                <a:extLst>
                  <a:ext uri="{FF2B5EF4-FFF2-40B4-BE49-F238E27FC236}">
                    <a16:creationId xmlns:a16="http://schemas.microsoft.com/office/drawing/2014/main" id="{3127B86C-30B5-49E4-AE86-0BE4FF8477CA}"/>
                  </a:ext>
                </a:extLst>
              </p:cNvPr>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8;p30">
                <a:extLst>
                  <a:ext uri="{FF2B5EF4-FFF2-40B4-BE49-F238E27FC236}">
                    <a16:creationId xmlns:a16="http://schemas.microsoft.com/office/drawing/2014/main" id="{473F9BCC-520C-419D-82CD-33683896E2E8}"/>
                  </a:ext>
                </a:extLst>
              </p:cNvPr>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79;p30">
                <a:extLst>
                  <a:ext uri="{FF2B5EF4-FFF2-40B4-BE49-F238E27FC236}">
                    <a16:creationId xmlns:a16="http://schemas.microsoft.com/office/drawing/2014/main" id="{CAE64213-2C71-4990-A31B-C02FFFA6DAA1}"/>
                  </a:ext>
                </a:extLst>
              </p:cNvPr>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0;p30">
                <a:extLst>
                  <a:ext uri="{FF2B5EF4-FFF2-40B4-BE49-F238E27FC236}">
                    <a16:creationId xmlns:a16="http://schemas.microsoft.com/office/drawing/2014/main" id="{5BBCF7FB-DAAE-4D34-B8DE-85ECBAD63F06}"/>
                  </a:ext>
                </a:extLst>
              </p:cNvPr>
              <p:cNvSpPr/>
              <p:nvPr/>
            </p:nvSpPr>
            <p:spPr>
              <a:xfrm>
                <a:off x="5782413"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81;p30">
                <a:extLst>
                  <a:ext uri="{FF2B5EF4-FFF2-40B4-BE49-F238E27FC236}">
                    <a16:creationId xmlns:a16="http://schemas.microsoft.com/office/drawing/2014/main" id="{B871C6B7-99C1-40E3-A803-992E54BB9F57}"/>
                  </a:ext>
                </a:extLst>
              </p:cNvPr>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2;p30">
                <a:extLst>
                  <a:ext uri="{FF2B5EF4-FFF2-40B4-BE49-F238E27FC236}">
                    <a16:creationId xmlns:a16="http://schemas.microsoft.com/office/drawing/2014/main" id="{54672BCA-B5DE-419E-BBC3-3797B518BB6B}"/>
                  </a:ext>
                </a:extLst>
              </p:cNvPr>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3;p30">
                <a:extLst>
                  <a:ext uri="{FF2B5EF4-FFF2-40B4-BE49-F238E27FC236}">
                    <a16:creationId xmlns:a16="http://schemas.microsoft.com/office/drawing/2014/main" id="{17C0749B-A337-4ED8-82A2-DC7DBCF975C3}"/>
                  </a:ext>
                </a:extLst>
              </p:cNvPr>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4;p30">
                <a:extLst>
                  <a:ext uri="{FF2B5EF4-FFF2-40B4-BE49-F238E27FC236}">
                    <a16:creationId xmlns:a16="http://schemas.microsoft.com/office/drawing/2014/main" id="{5062F6B6-A209-42DE-8153-BD06F1269560}"/>
                  </a:ext>
                </a:extLst>
              </p:cNvPr>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5;p30">
                <a:extLst>
                  <a:ext uri="{FF2B5EF4-FFF2-40B4-BE49-F238E27FC236}">
                    <a16:creationId xmlns:a16="http://schemas.microsoft.com/office/drawing/2014/main" id="{E19B201E-2416-4EC8-B8F1-40E4ABCBE399}"/>
                  </a:ext>
                </a:extLst>
              </p:cNvPr>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6;p30">
                <a:extLst>
                  <a:ext uri="{FF2B5EF4-FFF2-40B4-BE49-F238E27FC236}">
                    <a16:creationId xmlns:a16="http://schemas.microsoft.com/office/drawing/2014/main" id="{693AAAC3-2495-45BE-9BA5-3E9196DA131E}"/>
                  </a:ext>
                </a:extLst>
              </p:cNvPr>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7;p30">
                <a:extLst>
                  <a:ext uri="{FF2B5EF4-FFF2-40B4-BE49-F238E27FC236}">
                    <a16:creationId xmlns:a16="http://schemas.microsoft.com/office/drawing/2014/main" id="{EE4ED34E-4DC6-42E3-A0C0-2F870E4BCA3B}"/>
                  </a:ext>
                </a:extLst>
              </p:cNvPr>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8;p30">
                <a:extLst>
                  <a:ext uri="{FF2B5EF4-FFF2-40B4-BE49-F238E27FC236}">
                    <a16:creationId xmlns:a16="http://schemas.microsoft.com/office/drawing/2014/main" id="{3E71603D-4CD3-483B-A8D5-AE2CE993F1F9}"/>
                  </a:ext>
                </a:extLst>
              </p:cNvPr>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p30">
                <a:extLst>
                  <a:ext uri="{FF2B5EF4-FFF2-40B4-BE49-F238E27FC236}">
                    <a16:creationId xmlns:a16="http://schemas.microsoft.com/office/drawing/2014/main" id="{A2E29119-00C7-4AD8-8D5B-54F5694425CA}"/>
                  </a:ext>
                </a:extLst>
              </p:cNvPr>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0;p30">
                <a:extLst>
                  <a:ext uri="{FF2B5EF4-FFF2-40B4-BE49-F238E27FC236}">
                    <a16:creationId xmlns:a16="http://schemas.microsoft.com/office/drawing/2014/main" id="{7626B0D2-736C-438E-87C7-186034E9B0FE}"/>
                  </a:ext>
                </a:extLst>
              </p:cNvPr>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1;p30">
                <a:extLst>
                  <a:ext uri="{FF2B5EF4-FFF2-40B4-BE49-F238E27FC236}">
                    <a16:creationId xmlns:a16="http://schemas.microsoft.com/office/drawing/2014/main" id="{72834778-84A0-4E44-9041-D21424FC9CBB}"/>
                  </a:ext>
                </a:extLst>
              </p:cNvPr>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2;p30">
                <a:extLst>
                  <a:ext uri="{FF2B5EF4-FFF2-40B4-BE49-F238E27FC236}">
                    <a16:creationId xmlns:a16="http://schemas.microsoft.com/office/drawing/2014/main" id="{2C64E845-4840-426C-9AF7-A814A6A95D03}"/>
                  </a:ext>
                </a:extLst>
              </p:cNvPr>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3;p30">
                <a:extLst>
                  <a:ext uri="{FF2B5EF4-FFF2-40B4-BE49-F238E27FC236}">
                    <a16:creationId xmlns:a16="http://schemas.microsoft.com/office/drawing/2014/main" id="{DF9DB254-1407-41DD-904B-DDB9405746CF}"/>
                  </a:ext>
                </a:extLst>
              </p:cNvPr>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4;p30">
                <a:extLst>
                  <a:ext uri="{FF2B5EF4-FFF2-40B4-BE49-F238E27FC236}">
                    <a16:creationId xmlns:a16="http://schemas.microsoft.com/office/drawing/2014/main" id="{7EC4EEF7-9CB6-4E3F-9821-C9C5C06F39A4}"/>
                  </a:ext>
                </a:extLst>
              </p:cNvPr>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 name="Google Shape;156;p30">
            <a:extLst>
              <a:ext uri="{FF2B5EF4-FFF2-40B4-BE49-F238E27FC236}">
                <a16:creationId xmlns:a16="http://schemas.microsoft.com/office/drawing/2014/main" id="{997AF52D-25F4-4532-9BBF-5A3053922F34}"/>
              </a:ext>
            </a:extLst>
          </p:cNvPr>
          <p:cNvGrpSpPr/>
          <p:nvPr/>
        </p:nvGrpSpPr>
        <p:grpSpPr>
          <a:xfrm>
            <a:off x="9595028" y="2353701"/>
            <a:ext cx="5145154" cy="7604733"/>
            <a:chOff x="-3629423" y="679726"/>
            <a:chExt cx="1853353" cy="3784074"/>
          </a:xfrm>
        </p:grpSpPr>
        <p:grpSp>
          <p:nvGrpSpPr>
            <p:cNvPr id="411" name="Google Shape;157;p30">
              <a:extLst>
                <a:ext uri="{FF2B5EF4-FFF2-40B4-BE49-F238E27FC236}">
                  <a16:creationId xmlns:a16="http://schemas.microsoft.com/office/drawing/2014/main" id="{94D3C89F-33DC-470D-AA3C-D1CBAAC49289}"/>
                </a:ext>
              </a:extLst>
            </p:cNvPr>
            <p:cNvGrpSpPr/>
            <p:nvPr/>
          </p:nvGrpSpPr>
          <p:grpSpPr>
            <a:xfrm>
              <a:off x="-3549553" y="956128"/>
              <a:ext cx="1704833" cy="3283579"/>
              <a:chOff x="-2505513" y="956128"/>
              <a:chExt cx="1704833" cy="3283579"/>
            </a:xfrm>
          </p:grpSpPr>
          <p:sp>
            <p:nvSpPr>
              <p:cNvPr id="431" name="Google Shape;159;p30">
                <a:extLst>
                  <a:ext uri="{FF2B5EF4-FFF2-40B4-BE49-F238E27FC236}">
                    <a16:creationId xmlns:a16="http://schemas.microsoft.com/office/drawing/2014/main" id="{2445AA8C-32AA-4845-9AF9-F2FD526F25E3}"/>
                  </a:ext>
                </a:extLst>
              </p:cNvPr>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60;p30">
                <a:extLst>
                  <a:ext uri="{FF2B5EF4-FFF2-40B4-BE49-F238E27FC236}">
                    <a16:creationId xmlns:a16="http://schemas.microsoft.com/office/drawing/2014/main" id="{B715ABF4-2344-4B16-91EE-937CA3E73C84}"/>
                  </a:ext>
                </a:extLst>
              </p:cNvPr>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61;p30">
                <a:extLst>
                  <a:ext uri="{FF2B5EF4-FFF2-40B4-BE49-F238E27FC236}">
                    <a16:creationId xmlns:a16="http://schemas.microsoft.com/office/drawing/2014/main" id="{A389581F-9CD2-4378-AC4A-59D609AF968A}"/>
                  </a:ext>
                </a:extLst>
              </p:cNvPr>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62;p30">
                <a:extLst>
                  <a:ext uri="{FF2B5EF4-FFF2-40B4-BE49-F238E27FC236}">
                    <a16:creationId xmlns:a16="http://schemas.microsoft.com/office/drawing/2014/main" id="{90F8AFEE-37E8-44B2-BAD4-D3197C09E7AF}"/>
                  </a:ext>
                </a:extLst>
              </p:cNvPr>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63;p30">
                <a:extLst>
                  <a:ext uri="{FF2B5EF4-FFF2-40B4-BE49-F238E27FC236}">
                    <a16:creationId xmlns:a16="http://schemas.microsoft.com/office/drawing/2014/main" id="{72584729-613A-4B2A-BF9E-B18F40ADCF0A}"/>
                  </a:ext>
                </a:extLst>
              </p:cNvPr>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64;p30">
                <a:extLst>
                  <a:ext uri="{FF2B5EF4-FFF2-40B4-BE49-F238E27FC236}">
                    <a16:creationId xmlns:a16="http://schemas.microsoft.com/office/drawing/2014/main" id="{CD748C3F-CEA5-431B-B813-AD73834896DF}"/>
                  </a:ext>
                </a:extLst>
              </p:cNvPr>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65;p30">
                <a:extLst>
                  <a:ext uri="{FF2B5EF4-FFF2-40B4-BE49-F238E27FC236}">
                    <a16:creationId xmlns:a16="http://schemas.microsoft.com/office/drawing/2014/main" id="{E781816F-9728-4E2F-AB35-D4C2709267E0}"/>
                  </a:ext>
                </a:extLst>
              </p:cNvPr>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66;p30">
                <a:extLst>
                  <a:ext uri="{FF2B5EF4-FFF2-40B4-BE49-F238E27FC236}">
                    <a16:creationId xmlns:a16="http://schemas.microsoft.com/office/drawing/2014/main" id="{17A5FBDD-66C0-4B36-A2BB-16066A94232C}"/>
                  </a:ext>
                </a:extLst>
              </p:cNvPr>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68;p30">
                <a:extLst>
                  <a:ext uri="{FF2B5EF4-FFF2-40B4-BE49-F238E27FC236}">
                    <a16:creationId xmlns:a16="http://schemas.microsoft.com/office/drawing/2014/main" id="{5870667E-C703-4CC1-BC72-30F8C1105CDA}"/>
                  </a:ext>
                </a:extLst>
              </p:cNvPr>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69;p30">
                <a:extLst>
                  <a:ext uri="{FF2B5EF4-FFF2-40B4-BE49-F238E27FC236}">
                    <a16:creationId xmlns:a16="http://schemas.microsoft.com/office/drawing/2014/main" id="{6E6AF821-32BC-498C-9CDF-CA4586F8EEBE}"/>
                  </a:ext>
                </a:extLst>
              </p:cNvPr>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70;p30">
                <a:extLst>
                  <a:ext uri="{FF2B5EF4-FFF2-40B4-BE49-F238E27FC236}">
                    <a16:creationId xmlns:a16="http://schemas.microsoft.com/office/drawing/2014/main" id="{A9517AB7-F509-4293-8BD1-66FFB11AB7FC}"/>
                  </a:ext>
                </a:extLst>
              </p:cNvPr>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71;p30">
                <a:extLst>
                  <a:ext uri="{FF2B5EF4-FFF2-40B4-BE49-F238E27FC236}">
                    <a16:creationId xmlns:a16="http://schemas.microsoft.com/office/drawing/2014/main" id="{92688028-4301-49A0-B02A-1C403BF361DE}"/>
                  </a:ext>
                </a:extLst>
              </p:cNvPr>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72;p30">
                <a:extLst>
                  <a:ext uri="{FF2B5EF4-FFF2-40B4-BE49-F238E27FC236}">
                    <a16:creationId xmlns:a16="http://schemas.microsoft.com/office/drawing/2014/main" id="{7040FA25-004E-46F7-9C6F-744276C6FEB9}"/>
                  </a:ext>
                </a:extLst>
              </p:cNvPr>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73;p30">
                <a:extLst>
                  <a:ext uri="{FF2B5EF4-FFF2-40B4-BE49-F238E27FC236}">
                    <a16:creationId xmlns:a16="http://schemas.microsoft.com/office/drawing/2014/main" id="{D5FDFC88-F6DB-4226-9405-9CC3048B3F15}"/>
                  </a:ext>
                </a:extLst>
              </p:cNvPr>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74;p30">
                <a:extLst>
                  <a:ext uri="{FF2B5EF4-FFF2-40B4-BE49-F238E27FC236}">
                    <a16:creationId xmlns:a16="http://schemas.microsoft.com/office/drawing/2014/main" id="{722FFBC3-C337-4633-8B6C-11ADC8681AB5}"/>
                  </a:ext>
                </a:extLst>
              </p:cNvPr>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75;p30">
                <a:extLst>
                  <a:ext uri="{FF2B5EF4-FFF2-40B4-BE49-F238E27FC236}">
                    <a16:creationId xmlns:a16="http://schemas.microsoft.com/office/drawing/2014/main" id="{62F7BAEE-BF50-48D2-8702-DAE65A873BAE}"/>
                  </a:ext>
                </a:extLst>
              </p:cNvPr>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76;p30">
                <a:extLst>
                  <a:ext uri="{FF2B5EF4-FFF2-40B4-BE49-F238E27FC236}">
                    <a16:creationId xmlns:a16="http://schemas.microsoft.com/office/drawing/2014/main" id="{16426E5B-132E-4EF7-96BD-58CBA4D930E7}"/>
                  </a:ext>
                </a:extLst>
              </p:cNvPr>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77;p30">
                <a:extLst>
                  <a:ext uri="{FF2B5EF4-FFF2-40B4-BE49-F238E27FC236}">
                    <a16:creationId xmlns:a16="http://schemas.microsoft.com/office/drawing/2014/main" id="{416EC9E8-5A07-4F0B-A6F2-23F485F27E7B}"/>
                  </a:ext>
                </a:extLst>
              </p:cNvPr>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78;p30">
                <a:extLst>
                  <a:ext uri="{FF2B5EF4-FFF2-40B4-BE49-F238E27FC236}">
                    <a16:creationId xmlns:a16="http://schemas.microsoft.com/office/drawing/2014/main" id="{9DA39224-584A-468D-B767-CE7977578B16}"/>
                  </a:ext>
                </a:extLst>
              </p:cNvPr>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79;p30">
                <a:extLst>
                  <a:ext uri="{FF2B5EF4-FFF2-40B4-BE49-F238E27FC236}">
                    <a16:creationId xmlns:a16="http://schemas.microsoft.com/office/drawing/2014/main" id="{F6C37B87-2C08-4C67-B5DA-3A708A21EC2E}"/>
                  </a:ext>
                </a:extLst>
              </p:cNvPr>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80;p30">
                <a:extLst>
                  <a:ext uri="{FF2B5EF4-FFF2-40B4-BE49-F238E27FC236}">
                    <a16:creationId xmlns:a16="http://schemas.microsoft.com/office/drawing/2014/main" id="{7D23D98B-ABBC-4197-A45F-26D626E4CB50}"/>
                  </a:ext>
                </a:extLst>
              </p:cNvPr>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81;p30">
                <a:extLst>
                  <a:ext uri="{FF2B5EF4-FFF2-40B4-BE49-F238E27FC236}">
                    <a16:creationId xmlns:a16="http://schemas.microsoft.com/office/drawing/2014/main" id="{FF2100DC-D657-4D48-9F34-AA0FDF891000}"/>
                  </a:ext>
                </a:extLst>
              </p:cNvPr>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82;p30">
                <a:extLst>
                  <a:ext uri="{FF2B5EF4-FFF2-40B4-BE49-F238E27FC236}">
                    <a16:creationId xmlns:a16="http://schemas.microsoft.com/office/drawing/2014/main" id="{965D1743-C1BA-42D4-992C-B34A4B8A0303}"/>
                  </a:ext>
                </a:extLst>
              </p:cNvPr>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83;p30">
                <a:extLst>
                  <a:ext uri="{FF2B5EF4-FFF2-40B4-BE49-F238E27FC236}">
                    <a16:creationId xmlns:a16="http://schemas.microsoft.com/office/drawing/2014/main" id="{CEC14C7D-A5C3-4499-B65E-D68A3ECA2805}"/>
                  </a:ext>
                </a:extLst>
              </p:cNvPr>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84;p30">
                <a:extLst>
                  <a:ext uri="{FF2B5EF4-FFF2-40B4-BE49-F238E27FC236}">
                    <a16:creationId xmlns:a16="http://schemas.microsoft.com/office/drawing/2014/main" id="{EBF1C996-F5FC-4591-AC2F-55AAB184A8A1}"/>
                  </a:ext>
                </a:extLst>
              </p:cNvPr>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85;p30">
                <a:extLst>
                  <a:ext uri="{FF2B5EF4-FFF2-40B4-BE49-F238E27FC236}">
                    <a16:creationId xmlns:a16="http://schemas.microsoft.com/office/drawing/2014/main" id="{32C71D7C-D3C1-43E3-AC97-5CF623B338C6}"/>
                  </a:ext>
                </a:extLst>
              </p:cNvPr>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86;p30">
                <a:extLst>
                  <a:ext uri="{FF2B5EF4-FFF2-40B4-BE49-F238E27FC236}">
                    <a16:creationId xmlns:a16="http://schemas.microsoft.com/office/drawing/2014/main" id="{69D7D8A9-6A88-4B5C-BE92-8D81328428B3}"/>
                  </a:ext>
                </a:extLst>
              </p:cNvPr>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87;p30">
                <a:extLst>
                  <a:ext uri="{FF2B5EF4-FFF2-40B4-BE49-F238E27FC236}">
                    <a16:creationId xmlns:a16="http://schemas.microsoft.com/office/drawing/2014/main" id="{49484F49-12EB-429B-B07E-FC1CE67FE715}"/>
                  </a:ext>
                </a:extLst>
              </p:cNvPr>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88;p30">
                <a:extLst>
                  <a:ext uri="{FF2B5EF4-FFF2-40B4-BE49-F238E27FC236}">
                    <a16:creationId xmlns:a16="http://schemas.microsoft.com/office/drawing/2014/main" id="{3B387071-90E4-4564-9DA4-52346F7EC05F}"/>
                  </a:ext>
                </a:extLst>
              </p:cNvPr>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89;p30">
                <a:extLst>
                  <a:ext uri="{FF2B5EF4-FFF2-40B4-BE49-F238E27FC236}">
                    <a16:creationId xmlns:a16="http://schemas.microsoft.com/office/drawing/2014/main" id="{62045A5A-FFE1-4665-9F8D-14532A2758F8}"/>
                  </a:ext>
                </a:extLst>
              </p:cNvPr>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90;p30">
                <a:extLst>
                  <a:ext uri="{FF2B5EF4-FFF2-40B4-BE49-F238E27FC236}">
                    <a16:creationId xmlns:a16="http://schemas.microsoft.com/office/drawing/2014/main" id="{AE8DAAC5-40A0-4291-82A0-8FFD6A32BBC9}"/>
                  </a:ext>
                </a:extLst>
              </p:cNvPr>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91;p30">
                <a:extLst>
                  <a:ext uri="{FF2B5EF4-FFF2-40B4-BE49-F238E27FC236}">
                    <a16:creationId xmlns:a16="http://schemas.microsoft.com/office/drawing/2014/main" id="{E8C0B1C5-EC0C-43BC-A161-15700E350F55}"/>
                  </a:ext>
                </a:extLst>
              </p:cNvPr>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92;p30">
                <a:extLst>
                  <a:ext uri="{FF2B5EF4-FFF2-40B4-BE49-F238E27FC236}">
                    <a16:creationId xmlns:a16="http://schemas.microsoft.com/office/drawing/2014/main" id="{4A724B4B-24D4-405F-A029-2AFD54C579F0}"/>
                  </a:ext>
                </a:extLst>
              </p:cNvPr>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93;p30">
                <a:extLst>
                  <a:ext uri="{FF2B5EF4-FFF2-40B4-BE49-F238E27FC236}">
                    <a16:creationId xmlns:a16="http://schemas.microsoft.com/office/drawing/2014/main" id="{12B54E61-D6DF-4C1E-9E7E-4438584F75AE}"/>
                  </a:ext>
                </a:extLst>
              </p:cNvPr>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94;p30">
                <a:extLst>
                  <a:ext uri="{FF2B5EF4-FFF2-40B4-BE49-F238E27FC236}">
                    <a16:creationId xmlns:a16="http://schemas.microsoft.com/office/drawing/2014/main" id="{F256F91E-FDEF-437A-9444-F41CCF063C6E}"/>
                  </a:ext>
                </a:extLst>
              </p:cNvPr>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95;p30">
                <a:extLst>
                  <a:ext uri="{FF2B5EF4-FFF2-40B4-BE49-F238E27FC236}">
                    <a16:creationId xmlns:a16="http://schemas.microsoft.com/office/drawing/2014/main" id="{56A11FE6-9451-4884-B6E6-FD86B5B0027B}"/>
                  </a:ext>
                </a:extLst>
              </p:cNvPr>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96;p30">
                <a:extLst>
                  <a:ext uri="{FF2B5EF4-FFF2-40B4-BE49-F238E27FC236}">
                    <a16:creationId xmlns:a16="http://schemas.microsoft.com/office/drawing/2014/main" id="{6B13270D-1A3A-45F2-AFA5-3980B51F3B64}"/>
                  </a:ext>
                </a:extLst>
              </p:cNvPr>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97;p30">
                <a:extLst>
                  <a:ext uri="{FF2B5EF4-FFF2-40B4-BE49-F238E27FC236}">
                    <a16:creationId xmlns:a16="http://schemas.microsoft.com/office/drawing/2014/main" id="{C31B31D5-71C1-44DC-8BBB-236C33002876}"/>
                  </a:ext>
                </a:extLst>
              </p:cNvPr>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98;p30">
                <a:extLst>
                  <a:ext uri="{FF2B5EF4-FFF2-40B4-BE49-F238E27FC236}">
                    <a16:creationId xmlns:a16="http://schemas.microsoft.com/office/drawing/2014/main" id="{23007DB0-9A04-467B-9887-E4F3EE5D7A2F}"/>
                  </a:ext>
                </a:extLst>
              </p:cNvPr>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99;p30">
                <a:extLst>
                  <a:ext uri="{FF2B5EF4-FFF2-40B4-BE49-F238E27FC236}">
                    <a16:creationId xmlns:a16="http://schemas.microsoft.com/office/drawing/2014/main" id="{BF7AE597-FCD8-4112-BE2C-628C439DC39F}"/>
                  </a:ext>
                </a:extLst>
              </p:cNvPr>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00;p30">
                <a:extLst>
                  <a:ext uri="{FF2B5EF4-FFF2-40B4-BE49-F238E27FC236}">
                    <a16:creationId xmlns:a16="http://schemas.microsoft.com/office/drawing/2014/main" id="{2CB714DB-79F4-4C42-91FD-1FEB7AA15E76}"/>
                  </a:ext>
                </a:extLst>
              </p:cNvPr>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01;p30">
                <a:extLst>
                  <a:ext uri="{FF2B5EF4-FFF2-40B4-BE49-F238E27FC236}">
                    <a16:creationId xmlns:a16="http://schemas.microsoft.com/office/drawing/2014/main" id="{A49A7A4C-F884-4B3D-9390-493EBA3DAE66}"/>
                  </a:ext>
                </a:extLst>
              </p:cNvPr>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02;p30">
                <a:extLst>
                  <a:ext uri="{FF2B5EF4-FFF2-40B4-BE49-F238E27FC236}">
                    <a16:creationId xmlns:a16="http://schemas.microsoft.com/office/drawing/2014/main" id="{4C8571E2-CB85-4002-B4F5-FA445DCC89B3}"/>
                  </a:ext>
                </a:extLst>
              </p:cNvPr>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03;p30">
                <a:extLst>
                  <a:ext uri="{FF2B5EF4-FFF2-40B4-BE49-F238E27FC236}">
                    <a16:creationId xmlns:a16="http://schemas.microsoft.com/office/drawing/2014/main" id="{637DEA83-B3E9-4F90-8166-2C0A0EF4C412}"/>
                  </a:ext>
                </a:extLst>
              </p:cNvPr>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04;p30">
                <a:extLst>
                  <a:ext uri="{FF2B5EF4-FFF2-40B4-BE49-F238E27FC236}">
                    <a16:creationId xmlns:a16="http://schemas.microsoft.com/office/drawing/2014/main" id="{974996A1-C5CA-4565-B2BC-18F7B9CA92F3}"/>
                  </a:ext>
                </a:extLst>
              </p:cNvPr>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05;p30">
                <a:extLst>
                  <a:ext uri="{FF2B5EF4-FFF2-40B4-BE49-F238E27FC236}">
                    <a16:creationId xmlns:a16="http://schemas.microsoft.com/office/drawing/2014/main" id="{E23037A5-FFA5-49EF-95B1-9A1C5F5C1BF0}"/>
                  </a:ext>
                </a:extLst>
              </p:cNvPr>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06;p30">
                <a:extLst>
                  <a:ext uri="{FF2B5EF4-FFF2-40B4-BE49-F238E27FC236}">
                    <a16:creationId xmlns:a16="http://schemas.microsoft.com/office/drawing/2014/main" id="{D1C6EBB2-D42F-48AE-9736-89BA45154D12}"/>
                  </a:ext>
                </a:extLst>
              </p:cNvPr>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07;p30">
                <a:extLst>
                  <a:ext uri="{FF2B5EF4-FFF2-40B4-BE49-F238E27FC236}">
                    <a16:creationId xmlns:a16="http://schemas.microsoft.com/office/drawing/2014/main" id="{886851E1-849F-4D19-BEE0-83E8DF9C45B0}"/>
                  </a:ext>
                </a:extLst>
              </p:cNvPr>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08;p30">
                <a:extLst>
                  <a:ext uri="{FF2B5EF4-FFF2-40B4-BE49-F238E27FC236}">
                    <a16:creationId xmlns:a16="http://schemas.microsoft.com/office/drawing/2014/main" id="{A0B332F1-B388-4167-A14F-AC67DD8FF2CA}"/>
                  </a:ext>
                </a:extLst>
              </p:cNvPr>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09;p30">
                <a:extLst>
                  <a:ext uri="{FF2B5EF4-FFF2-40B4-BE49-F238E27FC236}">
                    <a16:creationId xmlns:a16="http://schemas.microsoft.com/office/drawing/2014/main" id="{C12BD369-F026-4058-8C77-232567B9C1E4}"/>
                  </a:ext>
                </a:extLst>
              </p:cNvPr>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10;p30">
                <a:extLst>
                  <a:ext uri="{FF2B5EF4-FFF2-40B4-BE49-F238E27FC236}">
                    <a16:creationId xmlns:a16="http://schemas.microsoft.com/office/drawing/2014/main" id="{195D9F63-A51E-48E8-A9D4-BF3228F088E5}"/>
                  </a:ext>
                </a:extLst>
              </p:cNvPr>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11;p30">
                <a:extLst>
                  <a:ext uri="{FF2B5EF4-FFF2-40B4-BE49-F238E27FC236}">
                    <a16:creationId xmlns:a16="http://schemas.microsoft.com/office/drawing/2014/main" id="{B069C255-ACC9-486B-A501-BF1CD00E001A}"/>
                  </a:ext>
                </a:extLst>
              </p:cNvPr>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12;p30">
                <a:extLst>
                  <a:ext uri="{FF2B5EF4-FFF2-40B4-BE49-F238E27FC236}">
                    <a16:creationId xmlns:a16="http://schemas.microsoft.com/office/drawing/2014/main" id="{4CE08672-C1B4-4001-812F-274EE294B9BB}"/>
                  </a:ext>
                </a:extLst>
              </p:cNvPr>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13;p30">
                <a:extLst>
                  <a:ext uri="{FF2B5EF4-FFF2-40B4-BE49-F238E27FC236}">
                    <a16:creationId xmlns:a16="http://schemas.microsoft.com/office/drawing/2014/main" id="{07DF71F1-21E2-4D17-A9AC-3B6DC0E9ED8A}"/>
                  </a:ext>
                </a:extLst>
              </p:cNvPr>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14;p30">
                <a:extLst>
                  <a:ext uri="{FF2B5EF4-FFF2-40B4-BE49-F238E27FC236}">
                    <a16:creationId xmlns:a16="http://schemas.microsoft.com/office/drawing/2014/main" id="{F6F080CC-11A7-4FFA-BFCD-336645E13D13}"/>
                  </a:ext>
                </a:extLst>
              </p:cNvPr>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15;p30">
                <a:extLst>
                  <a:ext uri="{FF2B5EF4-FFF2-40B4-BE49-F238E27FC236}">
                    <a16:creationId xmlns:a16="http://schemas.microsoft.com/office/drawing/2014/main" id="{F6796234-CF69-447B-B53C-9D2E7B63DE4C}"/>
                  </a:ext>
                </a:extLst>
              </p:cNvPr>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16;p30">
                <a:extLst>
                  <a:ext uri="{FF2B5EF4-FFF2-40B4-BE49-F238E27FC236}">
                    <a16:creationId xmlns:a16="http://schemas.microsoft.com/office/drawing/2014/main" id="{02609C00-11DE-4EBC-B3CC-6F60F80DC446}"/>
                  </a:ext>
                </a:extLst>
              </p:cNvPr>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17;p30">
                <a:extLst>
                  <a:ext uri="{FF2B5EF4-FFF2-40B4-BE49-F238E27FC236}">
                    <a16:creationId xmlns:a16="http://schemas.microsoft.com/office/drawing/2014/main" id="{750F061E-7F1F-41BD-9EA9-AD5302E4D975}"/>
                  </a:ext>
                </a:extLst>
              </p:cNvPr>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18;p30">
                <a:extLst>
                  <a:ext uri="{FF2B5EF4-FFF2-40B4-BE49-F238E27FC236}">
                    <a16:creationId xmlns:a16="http://schemas.microsoft.com/office/drawing/2014/main" id="{408E7DE1-B49C-4E8F-9B02-9FF16B8CD113}"/>
                  </a:ext>
                </a:extLst>
              </p:cNvPr>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19;p30">
                <a:extLst>
                  <a:ext uri="{FF2B5EF4-FFF2-40B4-BE49-F238E27FC236}">
                    <a16:creationId xmlns:a16="http://schemas.microsoft.com/office/drawing/2014/main" id="{6AB6B924-A5BD-4091-B174-2508993DD835}"/>
                  </a:ext>
                </a:extLst>
              </p:cNvPr>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20;p30">
                <a:extLst>
                  <a:ext uri="{FF2B5EF4-FFF2-40B4-BE49-F238E27FC236}">
                    <a16:creationId xmlns:a16="http://schemas.microsoft.com/office/drawing/2014/main" id="{E18BCC42-3122-4050-88E9-8C0608D61963}"/>
                  </a:ext>
                </a:extLst>
              </p:cNvPr>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21;p30">
                <a:extLst>
                  <a:ext uri="{FF2B5EF4-FFF2-40B4-BE49-F238E27FC236}">
                    <a16:creationId xmlns:a16="http://schemas.microsoft.com/office/drawing/2014/main" id="{048BCC89-B3E5-49F5-9072-C6593F52CADB}"/>
                  </a:ext>
                </a:extLst>
              </p:cNvPr>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22;p30">
                <a:extLst>
                  <a:ext uri="{FF2B5EF4-FFF2-40B4-BE49-F238E27FC236}">
                    <a16:creationId xmlns:a16="http://schemas.microsoft.com/office/drawing/2014/main" id="{DAC250B6-B1F7-4597-A62F-DB16B912C589}"/>
                  </a:ext>
                </a:extLst>
              </p:cNvPr>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23;p30">
                <a:extLst>
                  <a:ext uri="{FF2B5EF4-FFF2-40B4-BE49-F238E27FC236}">
                    <a16:creationId xmlns:a16="http://schemas.microsoft.com/office/drawing/2014/main" id="{E370BC70-FDEC-4162-ABB7-43C961B3F061}"/>
                  </a:ext>
                </a:extLst>
              </p:cNvPr>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24;p30">
                <a:extLst>
                  <a:ext uri="{FF2B5EF4-FFF2-40B4-BE49-F238E27FC236}">
                    <a16:creationId xmlns:a16="http://schemas.microsoft.com/office/drawing/2014/main" id="{1836973B-47E2-486A-8712-89E763BF71C6}"/>
                  </a:ext>
                </a:extLst>
              </p:cNvPr>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25;p30">
                <a:extLst>
                  <a:ext uri="{FF2B5EF4-FFF2-40B4-BE49-F238E27FC236}">
                    <a16:creationId xmlns:a16="http://schemas.microsoft.com/office/drawing/2014/main" id="{08E0F7C3-0DB2-4BD0-A20B-3EEE61BECA02}"/>
                  </a:ext>
                </a:extLst>
              </p:cNvPr>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26;p30">
                <a:extLst>
                  <a:ext uri="{FF2B5EF4-FFF2-40B4-BE49-F238E27FC236}">
                    <a16:creationId xmlns:a16="http://schemas.microsoft.com/office/drawing/2014/main" id="{49692A0F-0D1D-4F29-BEE3-D7A8624845C3}"/>
                  </a:ext>
                </a:extLst>
              </p:cNvPr>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27;p30">
                <a:extLst>
                  <a:ext uri="{FF2B5EF4-FFF2-40B4-BE49-F238E27FC236}">
                    <a16:creationId xmlns:a16="http://schemas.microsoft.com/office/drawing/2014/main" id="{CD3BE099-A4DC-4A76-9A43-AC1D6DE3AA42}"/>
                  </a:ext>
                </a:extLst>
              </p:cNvPr>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28;p30">
                <a:extLst>
                  <a:ext uri="{FF2B5EF4-FFF2-40B4-BE49-F238E27FC236}">
                    <a16:creationId xmlns:a16="http://schemas.microsoft.com/office/drawing/2014/main" id="{76E920B6-6A69-41E4-AEA8-4248833E1EB8}"/>
                  </a:ext>
                </a:extLst>
              </p:cNvPr>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29;p30">
                <a:extLst>
                  <a:ext uri="{FF2B5EF4-FFF2-40B4-BE49-F238E27FC236}">
                    <a16:creationId xmlns:a16="http://schemas.microsoft.com/office/drawing/2014/main" id="{C6F7DD50-6D68-464B-8DF8-7E815DAAA49B}"/>
                  </a:ext>
                </a:extLst>
              </p:cNvPr>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30;p30">
                <a:extLst>
                  <a:ext uri="{FF2B5EF4-FFF2-40B4-BE49-F238E27FC236}">
                    <a16:creationId xmlns:a16="http://schemas.microsoft.com/office/drawing/2014/main" id="{E095B8C1-28DF-4A4A-8E93-74F0A421E868}"/>
                  </a:ext>
                </a:extLst>
              </p:cNvPr>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31;p30">
                <a:extLst>
                  <a:ext uri="{FF2B5EF4-FFF2-40B4-BE49-F238E27FC236}">
                    <a16:creationId xmlns:a16="http://schemas.microsoft.com/office/drawing/2014/main" id="{D104DD75-3A8E-47B0-819D-88EAFC8CFA50}"/>
                  </a:ext>
                </a:extLst>
              </p:cNvPr>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32;p30">
                <a:extLst>
                  <a:ext uri="{FF2B5EF4-FFF2-40B4-BE49-F238E27FC236}">
                    <a16:creationId xmlns:a16="http://schemas.microsoft.com/office/drawing/2014/main" id="{58A66063-E137-4293-AC8E-AA75BB25BEBA}"/>
                  </a:ext>
                </a:extLst>
              </p:cNvPr>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33;p30">
                <a:extLst>
                  <a:ext uri="{FF2B5EF4-FFF2-40B4-BE49-F238E27FC236}">
                    <a16:creationId xmlns:a16="http://schemas.microsoft.com/office/drawing/2014/main" id="{3C121E88-CD42-4719-A9E8-998E91084A6F}"/>
                  </a:ext>
                </a:extLst>
              </p:cNvPr>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34;p30">
                <a:extLst>
                  <a:ext uri="{FF2B5EF4-FFF2-40B4-BE49-F238E27FC236}">
                    <a16:creationId xmlns:a16="http://schemas.microsoft.com/office/drawing/2014/main" id="{2AAAFAEE-516D-4965-8933-1A571B06CBF0}"/>
                  </a:ext>
                </a:extLst>
              </p:cNvPr>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35;p30">
                <a:extLst>
                  <a:ext uri="{FF2B5EF4-FFF2-40B4-BE49-F238E27FC236}">
                    <a16:creationId xmlns:a16="http://schemas.microsoft.com/office/drawing/2014/main" id="{C6441A9C-CAB8-4E6D-ADA7-7E630BE49341}"/>
                  </a:ext>
                </a:extLst>
              </p:cNvPr>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36;p30">
                <a:extLst>
                  <a:ext uri="{FF2B5EF4-FFF2-40B4-BE49-F238E27FC236}">
                    <a16:creationId xmlns:a16="http://schemas.microsoft.com/office/drawing/2014/main" id="{5EA71A81-E9D3-431C-8C22-D592689C0807}"/>
                  </a:ext>
                </a:extLst>
              </p:cNvPr>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37;p30">
                <a:extLst>
                  <a:ext uri="{FF2B5EF4-FFF2-40B4-BE49-F238E27FC236}">
                    <a16:creationId xmlns:a16="http://schemas.microsoft.com/office/drawing/2014/main" id="{5933DDEB-F57C-4FE6-9925-E71236EF423D}"/>
                  </a:ext>
                </a:extLst>
              </p:cNvPr>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38;p30">
                <a:extLst>
                  <a:ext uri="{FF2B5EF4-FFF2-40B4-BE49-F238E27FC236}">
                    <a16:creationId xmlns:a16="http://schemas.microsoft.com/office/drawing/2014/main" id="{A387AFFE-0880-48C5-A228-C5E82A50DEEE}"/>
                  </a:ext>
                </a:extLst>
              </p:cNvPr>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39;p30">
                <a:extLst>
                  <a:ext uri="{FF2B5EF4-FFF2-40B4-BE49-F238E27FC236}">
                    <a16:creationId xmlns:a16="http://schemas.microsoft.com/office/drawing/2014/main" id="{AF08E30B-FE40-4DDC-940E-5E0146FD24D6}"/>
                  </a:ext>
                </a:extLst>
              </p:cNvPr>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40;p30">
                <a:extLst>
                  <a:ext uri="{FF2B5EF4-FFF2-40B4-BE49-F238E27FC236}">
                    <a16:creationId xmlns:a16="http://schemas.microsoft.com/office/drawing/2014/main" id="{75724079-19D0-48EE-ABD9-C701CEF8C89F}"/>
                  </a:ext>
                </a:extLst>
              </p:cNvPr>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42;p30">
                <a:extLst>
                  <a:ext uri="{FF2B5EF4-FFF2-40B4-BE49-F238E27FC236}">
                    <a16:creationId xmlns:a16="http://schemas.microsoft.com/office/drawing/2014/main" id="{E4BE08CE-1E87-40D3-97EB-211014EDD3E7}"/>
                  </a:ext>
                </a:extLst>
              </p:cNvPr>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43;p30">
                <a:extLst>
                  <a:ext uri="{FF2B5EF4-FFF2-40B4-BE49-F238E27FC236}">
                    <a16:creationId xmlns:a16="http://schemas.microsoft.com/office/drawing/2014/main" id="{14C705E3-D295-46D2-92B0-FEBA8D14D489}"/>
                  </a:ext>
                </a:extLst>
              </p:cNvPr>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44;p30">
                <a:extLst>
                  <a:ext uri="{FF2B5EF4-FFF2-40B4-BE49-F238E27FC236}">
                    <a16:creationId xmlns:a16="http://schemas.microsoft.com/office/drawing/2014/main" id="{87586D76-E4E6-4F55-90A5-F404B2A4CBDB}"/>
                  </a:ext>
                </a:extLst>
              </p:cNvPr>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45;p30">
                <a:extLst>
                  <a:ext uri="{FF2B5EF4-FFF2-40B4-BE49-F238E27FC236}">
                    <a16:creationId xmlns:a16="http://schemas.microsoft.com/office/drawing/2014/main" id="{46BB8A56-A91F-4421-A9D6-39F64063F2CD}"/>
                  </a:ext>
                </a:extLst>
              </p:cNvPr>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46;p30">
                <a:extLst>
                  <a:ext uri="{FF2B5EF4-FFF2-40B4-BE49-F238E27FC236}">
                    <a16:creationId xmlns:a16="http://schemas.microsoft.com/office/drawing/2014/main" id="{66AFBD49-F615-4DA4-80C6-8F0628466FAA}"/>
                  </a:ext>
                </a:extLst>
              </p:cNvPr>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47;p30">
                <a:extLst>
                  <a:ext uri="{FF2B5EF4-FFF2-40B4-BE49-F238E27FC236}">
                    <a16:creationId xmlns:a16="http://schemas.microsoft.com/office/drawing/2014/main" id="{377EA792-C09C-40A1-8E33-CEA9192D9CBF}"/>
                  </a:ext>
                </a:extLst>
              </p:cNvPr>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48;p30">
                <a:extLst>
                  <a:ext uri="{FF2B5EF4-FFF2-40B4-BE49-F238E27FC236}">
                    <a16:creationId xmlns:a16="http://schemas.microsoft.com/office/drawing/2014/main" id="{C4F9936A-8C68-4DE7-9497-9F6D179CC913}"/>
                  </a:ext>
                </a:extLst>
              </p:cNvPr>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49;p30">
                <a:extLst>
                  <a:ext uri="{FF2B5EF4-FFF2-40B4-BE49-F238E27FC236}">
                    <a16:creationId xmlns:a16="http://schemas.microsoft.com/office/drawing/2014/main" id="{1837BB27-85C9-4257-BA69-20E25341AD53}"/>
                  </a:ext>
                </a:extLst>
              </p:cNvPr>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50;p30">
                <a:extLst>
                  <a:ext uri="{FF2B5EF4-FFF2-40B4-BE49-F238E27FC236}">
                    <a16:creationId xmlns:a16="http://schemas.microsoft.com/office/drawing/2014/main" id="{F17E3D5C-410D-47A7-BA2B-6B3DBC7DE684}"/>
                  </a:ext>
                </a:extLst>
              </p:cNvPr>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51;p30">
                <a:extLst>
                  <a:ext uri="{FF2B5EF4-FFF2-40B4-BE49-F238E27FC236}">
                    <a16:creationId xmlns:a16="http://schemas.microsoft.com/office/drawing/2014/main" id="{3D0A0D34-2DA6-4917-8651-C666E3DA8AED}"/>
                  </a:ext>
                </a:extLst>
              </p:cNvPr>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52;p30">
                <a:extLst>
                  <a:ext uri="{FF2B5EF4-FFF2-40B4-BE49-F238E27FC236}">
                    <a16:creationId xmlns:a16="http://schemas.microsoft.com/office/drawing/2014/main" id="{B85226C3-A90A-458E-8D33-9579CFB4F6A8}"/>
                  </a:ext>
                </a:extLst>
              </p:cNvPr>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53;p30">
                <a:extLst>
                  <a:ext uri="{FF2B5EF4-FFF2-40B4-BE49-F238E27FC236}">
                    <a16:creationId xmlns:a16="http://schemas.microsoft.com/office/drawing/2014/main" id="{F90D1F82-DC84-4E1D-8217-33B4E853BF2F}"/>
                  </a:ext>
                </a:extLst>
              </p:cNvPr>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54;p30">
                <a:extLst>
                  <a:ext uri="{FF2B5EF4-FFF2-40B4-BE49-F238E27FC236}">
                    <a16:creationId xmlns:a16="http://schemas.microsoft.com/office/drawing/2014/main" id="{497CBC9B-6246-4C8F-9926-5F95E9F85942}"/>
                  </a:ext>
                </a:extLst>
              </p:cNvPr>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55;p30">
                <a:extLst>
                  <a:ext uri="{FF2B5EF4-FFF2-40B4-BE49-F238E27FC236}">
                    <a16:creationId xmlns:a16="http://schemas.microsoft.com/office/drawing/2014/main" id="{84E8BD1B-3BE2-4D59-A2A9-BF7993A9D8B9}"/>
                  </a:ext>
                </a:extLst>
              </p:cNvPr>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56;p30">
                <a:extLst>
                  <a:ext uri="{FF2B5EF4-FFF2-40B4-BE49-F238E27FC236}">
                    <a16:creationId xmlns:a16="http://schemas.microsoft.com/office/drawing/2014/main" id="{C78C12CF-90E7-4707-9CF0-06DD53E167B2}"/>
                  </a:ext>
                </a:extLst>
              </p:cNvPr>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57;p30">
                <a:extLst>
                  <a:ext uri="{FF2B5EF4-FFF2-40B4-BE49-F238E27FC236}">
                    <a16:creationId xmlns:a16="http://schemas.microsoft.com/office/drawing/2014/main" id="{F5978E76-0C6A-4CD0-B381-2108A75AC47A}"/>
                  </a:ext>
                </a:extLst>
              </p:cNvPr>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59;p30">
                <a:extLst>
                  <a:ext uri="{FF2B5EF4-FFF2-40B4-BE49-F238E27FC236}">
                    <a16:creationId xmlns:a16="http://schemas.microsoft.com/office/drawing/2014/main" id="{3C806E29-A2AC-4BCD-8ABB-354315F02296}"/>
                  </a:ext>
                </a:extLst>
              </p:cNvPr>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60;p30">
                <a:extLst>
                  <a:ext uri="{FF2B5EF4-FFF2-40B4-BE49-F238E27FC236}">
                    <a16:creationId xmlns:a16="http://schemas.microsoft.com/office/drawing/2014/main" id="{9A302B9B-EA39-4DE2-B29D-612C0C58D772}"/>
                  </a:ext>
                </a:extLst>
              </p:cNvPr>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62;p30">
                <a:extLst>
                  <a:ext uri="{FF2B5EF4-FFF2-40B4-BE49-F238E27FC236}">
                    <a16:creationId xmlns:a16="http://schemas.microsoft.com/office/drawing/2014/main" id="{A9D642E6-7B61-47A4-A9E3-C1BA1AE2BF43}"/>
                  </a:ext>
                </a:extLst>
              </p:cNvPr>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63;p30">
                <a:extLst>
                  <a:ext uri="{FF2B5EF4-FFF2-40B4-BE49-F238E27FC236}">
                    <a16:creationId xmlns:a16="http://schemas.microsoft.com/office/drawing/2014/main" id="{E31BB515-03D0-486E-8C25-8A8756BC6AFB}"/>
                  </a:ext>
                </a:extLst>
              </p:cNvPr>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65;p30">
                <a:extLst>
                  <a:ext uri="{FF2B5EF4-FFF2-40B4-BE49-F238E27FC236}">
                    <a16:creationId xmlns:a16="http://schemas.microsoft.com/office/drawing/2014/main" id="{1FD40B46-B954-45CF-A4DC-66BC6F280A83}"/>
                  </a:ext>
                </a:extLst>
              </p:cNvPr>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66;p30">
                <a:extLst>
                  <a:ext uri="{FF2B5EF4-FFF2-40B4-BE49-F238E27FC236}">
                    <a16:creationId xmlns:a16="http://schemas.microsoft.com/office/drawing/2014/main" id="{D388D84B-268D-465F-A011-2EEF920E2950}"/>
                  </a:ext>
                </a:extLst>
              </p:cNvPr>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67;p30">
                <a:extLst>
                  <a:ext uri="{FF2B5EF4-FFF2-40B4-BE49-F238E27FC236}">
                    <a16:creationId xmlns:a16="http://schemas.microsoft.com/office/drawing/2014/main" id="{4242C373-7875-4757-ADDB-60BEE446C332}"/>
                  </a:ext>
                </a:extLst>
              </p:cNvPr>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69;p30">
                <a:extLst>
                  <a:ext uri="{FF2B5EF4-FFF2-40B4-BE49-F238E27FC236}">
                    <a16:creationId xmlns:a16="http://schemas.microsoft.com/office/drawing/2014/main" id="{8553AC5A-9974-4170-8C5E-A5FC3720DCF9}"/>
                  </a:ext>
                </a:extLst>
              </p:cNvPr>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70;p30">
                <a:extLst>
                  <a:ext uri="{FF2B5EF4-FFF2-40B4-BE49-F238E27FC236}">
                    <a16:creationId xmlns:a16="http://schemas.microsoft.com/office/drawing/2014/main" id="{BBBB3720-388B-4A7F-970D-B1A9D4377B13}"/>
                  </a:ext>
                </a:extLst>
              </p:cNvPr>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73;p30">
                <a:extLst>
                  <a:ext uri="{FF2B5EF4-FFF2-40B4-BE49-F238E27FC236}">
                    <a16:creationId xmlns:a16="http://schemas.microsoft.com/office/drawing/2014/main" id="{87CE41AD-8E6E-4D3E-A24D-6E540182AB5D}"/>
                  </a:ext>
                </a:extLst>
              </p:cNvPr>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74;p30">
                <a:extLst>
                  <a:ext uri="{FF2B5EF4-FFF2-40B4-BE49-F238E27FC236}">
                    <a16:creationId xmlns:a16="http://schemas.microsoft.com/office/drawing/2014/main" id="{20871E5A-0B79-4E94-9974-6B12BA4F9E08}"/>
                  </a:ext>
                </a:extLst>
              </p:cNvPr>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75;p30">
                <a:extLst>
                  <a:ext uri="{FF2B5EF4-FFF2-40B4-BE49-F238E27FC236}">
                    <a16:creationId xmlns:a16="http://schemas.microsoft.com/office/drawing/2014/main" id="{641BC65E-F00A-4F1C-9E35-71988616BB02}"/>
                  </a:ext>
                </a:extLst>
              </p:cNvPr>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276;p30">
              <a:extLst>
                <a:ext uri="{FF2B5EF4-FFF2-40B4-BE49-F238E27FC236}">
                  <a16:creationId xmlns:a16="http://schemas.microsoft.com/office/drawing/2014/main" id="{8ED37EFD-7D79-41A0-BE20-1A1F60E968B5}"/>
                </a:ext>
              </a:extLst>
            </p:cNvPr>
            <p:cNvGrpSpPr/>
            <p:nvPr/>
          </p:nvGrpSpPr>
          <p:grpSpPr>
            <a:xfrm>
              <a:off x="-3629423" y="679726"/>
              <a:ext cx="1853353" cy="3784074"/>
              <a:chOff x="5746273" y="628276"/>
              <a:chExt cx="1994354" cy="4071962"/>
            </a:xfrm>
          </p:grpSpPr>
          <p:sp>
            <p:nvSpPr>
              <p:cNvPr id="413" name="Google Shape;277;p30">
                <a:extLst>
                  <a:ext uri="{FF2B5EF4-FFF2-40B4-BE49-F238E27FC236}">
                    <a16:creationId xmlns:a16="http://schemas.microsoft.com/office/drawing/2014/main" id="{A47010EA-707C-4E0D-8E1D-2E773E450894}"/>
                  </a:ext>
                </a:extLst>
              </p:cNvPr>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78;p30">
                <a:extLst>
                  <a:ext uri="{FF2B5EF4-FFF2-40B4-BE49-F238E27FC236}">
                    <a16:creationId xmlns:a16="http://schemas.microsoft.com/office/drawing/2014/main" id="{CF8CF63C-1974-4C63-B52B-55B99E672B8C}"/>
                  </a:ext>
                </a:extLst>
              </p:cNvPr>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279;p30">
                <a:extLst>
                  <a:ext uri="{FF2B5EF4-FFF2-40B4-BE49-F238E27FC236}">
                    <a16:creationId xmlns:a16="http://schemas.microsoft.com/office/drawing/2014/main" id="{6AB698B0-3FC6-426A-9AAA-246CDF041567}"/>
                  </a:ext>
                </a:extLst>
              </p:cNvPr>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80;p30">
                <a:extLst>
                  <a:ext uri="{FF2B5EF4-FFF2-40B4-BE49-F238E27FC236}">
                    <a16:creationId xmlns:a16="http://schemas.microsoft.com/office/drawing/2014/main" id="{747975C5-71F0-43FA-978B-C9E00A1DFFFF}"/>
                  </a:ext>
                </a:extLst>
              </p:cNvPr>
              <p:cNvSpPr/>
              <p:nvPr/>
            </p:nvSpPr>
            <p:spPr>
              <a:xfrm>
                <a:off x="5782413"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281;p30">
                <a:extLst>
                  <a:ext uri="{FF2B5EF4-FFF2-40B4-BE49-F238E27FC236}">
                    <a16:creationId xmlns:a16="http://schemas.microsoft.com/office/drawing/2014/main" id="{5058EF1D-D9B5-476C-BCCA-75291BADA9A9}"/>
                  </a:ext>
                </a:extLst>
              </p:cNvPr>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82;p30">
                <a:extLst>
                  <a:ext uri="{FF2B5EF4-FFF2-40B4-BE49-F238E27FC236}">
                    <a16:creationId xmlns:a16="http://schemas.microsoft.com/office/drawing/2014/main" id="{54221F90-D196-44E9-B3F2-93D1393C49CA}"/>
                  </a:ext>
                </a:extLst>
              </p:cNvPr>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83;p30">
                <a:extLst>
                  <a:ext uri="{FF2B5EF4-FFF2-40B4-BE49-F238E27FC236}">
                    <a16:creationId xmlns:a16="http://schemas.microsoft.com/office/drawing/2014/main" id="{15503864-D262-402B-AF4F-D796200FC3D9}"/>
                  </a:ext>
                </a:extLst>
              </p:cNvPr>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84;p30">
                <a:extLst>
                  <a:ext uri="{FF2B5EF4-FFF2-40B4-BE49-F238E27FC236}">
                    <a16:creationId xmlns:a16="http://schemas.microsoft.com/office/drawing/2014/main" id="{8EDB9D92-4078-4292-8EA7-AFB600DB39BF}"/>
                  </a:ext>
                </a:extLst>
              </p:cNvPr>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85;p30">
                <a:extLst>
                  <a:ext uri="{FF2B5EF4-FFF2-40B4-BE49-F238E27FC236}">
                    <a16:creationId xmlns:a16="http://schemas.microsoft.com/office/drawing/2014/main" id="{C6F2D10B-E724-433C-BD0F-DC79C6276FEE}"/>
                  </a:ext>
                </a:extLst>
              </p:cNvPr>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86;p30">
                <a:extLst>
                  <a:ext uri="{FF2B5EF4-FFF2-40B4-BE49-F238E27FC236}">
                    <a16:creationId xmlns:a16="http://schemas.microsoft.com/office/drawing/2014/main" id="{0186AFF1-7A1B-4A47-9E98-E9B176FF6B63}"/>
                  </a:ext>
                </a:extLst>
              </p:cNvPr>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87;p30">
                <a:extLst>
                  <a:ext uri="{FF2B5EF4-FFF2-40B4-BE49-F238E27FC236}">
                    <a16:creationId xmlns:a16="http://schemas.microsoft.com/office/drawing/2014/main" id="{1D6CD0A2-5A39-4595-A179-CB47E36D2298}"/>
                  </a:ext>
                </a:extLst>
              </p:cNvPr>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88;p30">
                <a:extLst>
                  <a:ext uri="{FF2B5EF4-FFF2-40B4-BE49-F238E27FC236}">
                    <a16:creationId xmlns:a16="http://schemas.microsoft.com/office/drawing/2014/main" id="{D2C101E5-7B17-4364-8FFF-8AA9CF695DA0}"/>
                  </a:ext>
                </a:extLst>
              </p:cNvPr>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89;p30">
                <a:extLst>
                  <a:ext uri="{FF2B5EF4-FFF2-40B4-BE49-F238E27FC236}">
                    <a16:creationId xmlns:a16="http://schemas.microsoft.com/office/drawing/2014/main" id="{DC8729F4-5EC0-40B7-8B76-783BC70DD5E4}"/>
                  </a:ext>
                </a:extLst>
              </p:cNvPr>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90;p30">
                <a:extLst>
                  <a:ext uri="{FF2B5EF4-FFF2-40B4-BE49-F238E27FC236}">
                    <a16:creationId xmlns:a16="http://schemas.microsoft.com/office/drawing/2014/main" id="{803F9132-83F1-4438-81A2-B374693A0BBB}"/>
                  </a:ext>
                </a:extLst>
              </p:cNvPr>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91;p30">
                <a:extLst>
                  <a:ext uri="{FF2B5EF4-FFF2-40B4-BE49-F238E27FC236}">
                    <a16:creationId xmlns:a16="http://schemas.microsoft.com/office/drawing/2014/main" id="{3BF029BD-1F64-4CDF-84E1-62162D8627C4}"/>
                  </a:ext>
                </a:extLst>
              </p:cNvPr>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92;p30">
                <a:extLst>
                  <a:ext uri="{FF2B5EF4-FFF2-40B4-BE49-F238E27FC236}">
                    <a16:creationId xmlns:a16="http://schemas.microsoft.com/office/drawing/2014/main" id="{C8252654-A1B8-4A89-A7CC-6A72FB6C7999}"/>
                  </a:ext>
                </a:extLst>
              </p:cNvPr>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93;p30">
                <a:extLst>
                  <a:ext uri="{FF2B5EF4-FFF2-40B4-BE49-F238E27FC236}">
                    <a16:creationId xmlns:a16="http://schemas.microsoft.com/office/drawing/2014/main" id="{56F887F8-88FB-48F8-8F1B-DD954A7B226F}"/>
                  </a:ext>
                </a:extLst>
              </p:cNvPr>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94;p30">
                <a:extLst>
                  <a:ext uri="{FF2B5EF4-FFF2-40B4-BE49-F238E27FC236}">
                    <a16:creationId xmlns:a16="http://schemas.microsoft.com/office/drawing/2014/main" id="{397AC754-06FD-4D4D-A1F5-0C14C1E65428}"/>
                  </a:ext>
                </a:extLst>
              </p:cNvPr>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8448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F6379EE5-AEA3-415B-8BC4-F3A574A59570}"/>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Implementation:</a:t>
            </a:r>
          </a:p>
        </p:txBody>
      </p:sp>
      <p:sp>
        <p:nvSpPr>
          <p:cNvPr id="8" name="TextBox 16">
            <a:extLst>
              <a:ext uri="{FF2B5EF4-FFF2-40B4-BE49-F238E27FC236}">
                <a16:creationId xmlns:a16="http://schemas.microsoft.com/office/drawing/2014/main" id="{38C4B02C-7937-4599-8CC1-4D636E87F08C}"/>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Content Strategy</a:t>
            </a:r>
          </a:p>
        </p:txBody>
      </p:sp>
      <p:pic>
        <p:nvPicPr>
          <p:cNvPr id="2" name="Professional Diploma in Governance, Risk, and Compliance in Healthcare Sector ">
            <a:hlinkClick r:id="" action="ppaction://media"/>
            <a:extLst>
              <a:ext uri="{FF2B5EF4-FFF2-40B4-BE49-F238E27FC236}">
                <a16:creationId xmlns:a16="http://schemas.microsoft.com/office/drawing/2014/main" id="{1D40306C-C0EE-4E0F-AE81-3ECA82B6D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2267317"/>
            <a:ext cx="6858000" cy="6858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9" name="Group 6">
            <a:extLst>
              <a:ext uri="{FF2B5EF4-FFF2-40B4-BE49-F238E27FC236}">
                <a16:creationId xmlns:a16="http://schemas.microsoft.com/office/drawing/2014/main" id="{CA602E68-EFFD-48F3-9006-4ED6CAC5D136}"/>
              </a:ext>
            </a:extLst>
          </p:cNvPr>
          <p:cNvGrpSpPr/>
          <p:nvPr/>
        </p:nvGrpSpPr>
        <p:grpSpPr>
          <a:xfrm>
            <a:off x="506404" y="299368"/>
            <a:ext cx="1055783" cy="991441"/>
            <a:chOff x="0" y="0"/>
            <a:chExt cx="278066" cy="261120"/>
          </a:xfrm>
        </p:grpSpPr>
        <p:sp>
          <p:nvSpPr>
            <p:cNvPr id="10" name="Freeform 7">
              <a:extLst>
                <a:ext uri="{FF2B5EF4-FFF2-40B4-BE49-F238E27FC236}">
                  <a16:creationId xmlns:a16="http://schemas.microsoft.com/office/drawing/2014/main" id="{BB845DE8-1D14-45DC-9814-21ED2C66541A}"/>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11" name="TextBox 8">
              <a:extLst>
                <a:ext uri="{FF2B5EF4-FFF2-40B4-BE49-F238E27FC236}">
                  <a16:creationId xmlns:a16="http://schemas.microsoft.com/office/drawing/2014/main" id="{C74FA5BD-6A42-4BFF-A4E8-93D2C1DB6ECD}"/>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1">
            <a:extLst>
              <a:ext uri="{FF2B5EF4-FFF2-40B4-BE49-F238E27FC236}">
                <a16:creationId xmlns:a16="http://schemas.microsoft.com/office/drawing/2014/main" id="{9EC1DB55-E1B1-45C0-A7F5-E54371B54991}"/>
              </a:ext>
            </a:extLst>
          </p:cNvPr>
          <p:cNvSpPr txBox="1"/>
          <p:nvPr/>
        </p:nvSpPr>
        <p:spPr>
          <a:xfrm>
            <a:off x="12954000" y="2267317"/>
            <a:ext cx="4724400" cy="2985433"/>
          </a:xfrm>
          <a:prstGeom prst="rect">
            <a:avLst/>
          </a:prstGeom>
          <a:noFill/>
        </p:spPr>
        <p:txBody>
          <a:bodyPr wrap="square" rtlCol="0">
            <a:spAutoFit/>
          </a:bodyPr>
          <a:lstStyle/>
          <a:p>
            <a:r>
              <a:rPr lang="en-US" sz="4400" dirty="0">
                <a:solidFill>
                  <a:srgbClr val="EBFFEF"/>
                </a:solidFill>
                <a:latin typeface="Telegraf Medium" panose="020B0604020202020204" charset="0"/>
              </a:rPr>
              <a:t>Tools Used: </a:t>
            </a:r>
          </a:p>
          <a:p>
            <a:pPr marL="571500" indent="-571500">
              <a:buFont typeface="Arial" panose="020B0604020202020204" pitchFamily="34" charset="0"/>
              <a:buChar char="•"/>
            </a:pPr>
            <a:r>
              <a:rPr lang="en-US" sz="3600" dirty="0">
                <a:solidFill>
                  <a:srgbClr val="EBFFEF"/>
                </a:solidFill>
                <a:latin typeface="Telegraf Medium" panose="020B0604020202020204" charset="0"/>
              </a:rPr>
              <a:t>app.pictory.ai/</a:t>
            </a:r>
          </a:p>
          <a:p>
            <a:pPr marL="571500" indent="-571500">
              <a:buFont typeface="Arial" panose="020B0604020202020204" pitchFamily="34" charset="0"/>
              <a:buChar char="•"/>
            </a:pPr>
            <a:r>
              <a:rPr lang="en-US" sz="3600" dirty="0">
                <a:solidFill>
                  <a:srgbClr val="EBFFEF"/>
                </a:solidFill>
                <a:latin typeface="Telegraf Medium" panose="020B0604020202020204" charset="0"/>
              </a:rPr>
              <a:t>ezremove.ai</a:t>
            </a:r>
          </a:p>
          <a:p>
            <a:pPr marL="571500" indent="-571500">
              <a:buFont typeface="Arial" panose="020B0604020202020204" pitchFamily="34" charset="0"/>
              <a:buChar char="•"/>
            </a:pPr>
            <a:r>
              <a:rPr lang="en-US" sz="3600" dirty="0">
                <a:solidFill>
                  <a:srgbClr val="EBFFEF"/>
                </a:solidFill>
                <a:latin typeface="Telegraf Medium" panose="020B0604020202020204" charset="0"/>
              </a:rPr>
              <a:t>aistudio.google.com/</a:t>
            </a:r>
          </a:p>
        </p:txBody>
      </p:sp>
    </p:spTree>
    <p:extLst>
      <p:ext uri="{BB962C8B-B14F-4D97-AF65-F5344CB8AC3E}">
        <p14:creationId xmlns:p14="http://schemas.microsoft.com/office/powerpoint/2010/main" val="89989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693450"/>
            <a:ext cx="5270895" cy="13144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Telegraf"/>
                <a:ea typeface="Telegraf"/>
                <a:cs typeface="Telegraf"/>
                <a:sym typeface="Telegraf"/>
              </a:rPr>
              <a:t>Agenda</a:t>
            </a:r>
          </a:p>
        </p:txBody>
      </p:sp>
      <p:sp>
        <p:nvSpPr>
          <p:cNvPr id="7" name="TextBox 7"/>
          <p:cNvSpPr txBox="1"/>
          <p:nvPr/>
        </p:nvSpPr>
        <p:spPr>
          <a:xfrm>
            <a:off x="8539763" y="3002499"/>
            <a:ext cx="8000343" cy="5827394"/>
          </a:xfrm>
          <a:prstGeom prst="rect">
            <a:avLst/>
          </a:prstGeom>
        </p:spPr>
        <p:txBody>
          <a:bodyPr lIns="0" tIns="0" rIns="0" bIns="0" rtlCol="0" anchor="t">
            <a:spAutoFit/>
          </a:bodyPr>
          <a:lstStyle/>
          <a:p>
            <a:pPr algn="l">
              <a:lnSpc>
                <a:spcPts val="6600"/>
              </a:lnSpc>
            </a:pPr>
            <a:r>
              <a:rPr lang="en-US" sz="3300" dirty="0">
                <a:solidFill>
                  <a:srgbClr val="FFFFFF"/>
                </a:solidFill>
                <a:latin typeface="Telegraf"/>
                <a:ea typeface="Telegraf"/>
                <a:cs typeface="Telegraf"/>
                <a:sym typeface="Telegraf"/>
              </a:rPr>
              <a:t>7. Actions (Implementation Plan)</a:t>
            </a:r>
          </a:p>
          <a:p>
            <a:pPr algn="l">
              <a:lnSpc>
                <a:spcPts val="6600"/>
              </a:lnSpc>
            </a:pPr>
            <a:r>
              <a:rPr lang="en-US" sz="3300" dirty="0">
                <a:solidFill>
                  <a:srgbClr val="FFFFFF"/>
                </a:solidFill>
                <a:latin typeface="Telegraf"/>
                <a:ea typeface="Telegraf"/>
                <a:cs typeface="Telegraf"/>
                <a:sym typeface="Telegraf"/>
              </a:rPr>
              <a:t>8. Implementation: A New Visual Identity</a:t>
            </a:r>
          </a:p>
          <a:p>
            <a:pPr algn="l">
              <a:lnSpc>
                <a:spcPts val="6600"/>
              </a:lnSpc>
            </a:pPr>
            <a:r>
              <a:rPr lang="en-US" sz="3300" dirty="0">
                <a:solidFill>
                  <a:srgbClr val="FFFFFF"/>
                </a:solidFill>
                <a:latin typeface="Telegraf"/>
                <a:ea typeface="Telegraf"/>
                <a:cs typeface="Telegraf"/>
                <a:sym typeface="Telegraf"/>
              </a:rPr>
              <a:t>9. Implementation: Content Strategy</a:t>
            </a:r>
          </a:p>
          <a:p>
            <a:pPr algn="l">
              <a:lnSpc>
                <a:spcPts val="6600"/>
              </a:lnSpc>
            </a:pPr>
            <a:r>
              <a:rPr lang="en-US" sz="3300" dirty="0">
                <a:solidFill>
                  <a:srgbClr val="FFFFFF"/>
                </a:solidFill>
                <a:latin typeface="Telegraf"/>
                <a:ea typeface="Telegraf"/>
                <a:cs typeface="Telegraf"/>
                <a:sym typeface="Telegraf"/>
              </a:rPr>
              <a:t>10. Analysis: SEO Audit &amp; Key Findings</a:t>
            </a:r>
          </a:p>
          <a:p>
            <a:pPr algn="l">
              <a:lnSpc>
                <a:spcPts val="6600"/>
              </a:lnSpc>
            </a:pPr>
            <a:r>
              <a:rPr lang="en-US" sz="3300" dirty="0">
                <a:solidFill>
                  <a:srgbClr val="FFFFFF"/>
                </a:solidFill>
                <a:latin typeface="Telegraf"/>
                <a:ea typeface="Telegraf"/>
                <a:cs typeface="Telegraf"/>
                <a:sym typeface="Telegraf"/>
              </a:rPr>
              <a:t>11. Challenges &amp; Control</a:t>
            </a:r>
          </a:p>
          <a:p>
            <a:pPr algn="l">
              <a:lnSpc>
                <a:spcPts val="6600"/>
              </a:lnSpc>
            </a:pPr>
            <a:r>
              <a:rPr lang="en-US" sz="3300" dirty="0">
                <a:solidFill>
                  <a:srgbClr val="FFFFFF"/>
                </a:solidFill>
                <a:latin typeface="Telegraf"/>
                <a:ea typeface="Telegraf"/>
                <a:cs typeface="Telegraf"/>
                <a:sym typeface="Telegraf"/>
              </a:rPr>
              <a:t>12. Recommendations &amp; Improvements</a:t>
            </a:r>
          </a:p>
        </p:txBody>
      </p:sp>
      <p:sp>
        <p:nvSpPr>
          <p:cNvPr id="9" name="TextBox 9"/>
          <p:cNvSpPr txBox="1"/>
          <p:nvPr/>
        </p:nvSpPr>
        <p:spPr>
          <a:xfrm>
            <a:off x="686951" y="3002499"/>
            <a:ext cx="8612088" cy="4989194"/>
          </a:xfrm>
          <a:prstGeom prst="rect">
            <a:avLst/>
          </a:prstGeom>
        </p:spPr>
        <p:txBody>
          <a:bodyPr lIns="0" tIns="0" rIns="0" bIns="0" rtlCol="0" anchor="t">
            <a:spAutoFit/>
          </a:bodyPr>
          <a:lstStyle/>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Business Brief</a:t>
            </a:r>
          </a:p>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Business Model CANVAS</a:t>
            </a:r>
          </a:p>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Situation Analysis (SWAT &amp; Competitor)</a:t>
            </a:r>
          </a:p>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Objectives (SMART Goals)</a:t>
            </a:r>
          </a:p>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Business Strategy (STP)</a:t>
            </a:r>
          </a:p>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Tactics (The 4Ps)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6">
            <a:extLst>
              <a:ext uri="{FF2B5EF4-FFF2-40B4-BE49-F238E27FC236}">
                <a16:creationId xmlns:a16="http://schemas.microsoft.com/office/drawing/2014/main" id="{26E81DB5-5E82-4DDA-A22E-C735F13AC104}"/>
              </a:ext>
            </a:extLst>
          </p:cNvPr>
          <p:cNvSpPr txBox="1"/>
          <p:nvPr/>
        </p:nvSpPr>
        <p:spPr>
          <a:xfrm>
            <a:off x="738320" y="1161683"/>
            <a:ext cx="11225080" cy="952953"/>
          </a:xfrm>
          <a:prstGeom prst="rect">
            <a:avLst/>
          </a:prstGeom>
        </p:spPr>
        <p:txBody>
          <a:bodyPr wrap="square"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Facebook Performance</a:t>
            </a:r>
          </a:p>
        </p:txBody>
      </p:sp>
      <p:grpSp>
        <p:nvGrpSpPr>
          <p:cNvPr id="4" name="Group 6">
            <a:extLst>
              <a:ext uri="{FF2B5EF4-FFF2-40B4-BE49-F238E27FC236}">
                <a16:creationId xmlns:a16="http://schemas.microsoft.com/office/drawing/2014/main" id="{7F358AB3-1173-4826-AB48-F1ACA204A8CB}"/>
              </a:ext>
            </a:extLst>
          </p:cNvPr>
          <p:cNvGrpSpPr/>
          <p:nvPr/>
        </p:nvGrpSpPr>
        <p:grpSpPr>
          <a:xfrm>
            <a:off x="506404" y="299368"/>
            <a:ext cx="1055783" cy="991441"/>
            <a:chOff x="0" y="0"/>
            <a:chExt cx="278066" cy="261120"/>
          </a:xfrm>
        </p:grpSpPr>
        <p:sp>
          <p:nvSpPr>
            <p:cNvPr id="5" name="Freeform 7">
              <a:extLst>
                <a:ext uri="{FF2B5EF4-FFF2-40B4-BE49-F238E27FC236}">
                  <a16:creationId xmlns:a16="http://schemas.microsoft.com/office/drawing/2014/main" id="{F5C55D7A-B363-4236-9256-34A0E8E15D55}"/>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 name="TextBox 8">
              <a:extLst>
                <a:ext uri="{FF2B5EF4-FFF2-40B4-BE49-F238E27FC236}">
                  <a16:creationId xmlns:a16="http://schemas.microsoft.com/office/drawing/2014/main" id="{C9D6C1CB-A1A7-4172-8924-6FC08D94C674}"/>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15">
            <a:extLst>
              <a:ext uri="{FF2B5EF4-FFF2-40B4-BE49-F238E27FC236}">
                <a16:creationId xmlns:a16="http://schemas.microsoft.com/office/drawing/2014/main" id="{CD32EB2E-D78D-4CBF-B01E-D1EA2342F16F}"/>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Analysis:</a:t>
            </a:r>
          </a:p>
        </p:txBody>
      </p:sp>
      <p:pic>
        <p:nvPicPr>
          <p:cNvPr id="8" name="Picture 7">
            <a:extLst>
              <a:ext uri="{FF2B5EF4-FFF2-40B4-BE49-F238E27FC236}">
                <a16:creationId xmlns:a16="http://schemas.microsoft.com/office/drawing/2014/main" id="{6A56BB3B-8FDC-46AE-B737-DDB340CA6614}"/>
              </a:ext>
            </a:extLst>
          </p:cNvPr>
          <p:cNvPicPr>
            <a:picLocks noChangeAspect="1"/>
          </p:cNvPicPr>
          <p:nvPr/>
        </p:nvPicPr>
        <p:blipFill>
          <a:blip r:embed="rId2"/>
          <a:stretch>
            <a:fillRect/>
          </a:stretch>
        </p:blipFill>
        <p:spPr>
          <a:xfrm>
            <a:off x="3531460" y="3086100"/>
            <a:ext cx="11225080" cy="5455061"/>
          </a:xfrm>
          <a:prstGeom prst="rect">
            <a:avLst/>
          </a:prstGeom>
        </p:spPr>
      </p:pic>
    </p:spTree>
    <p:extLst>
      <p:ext uri="{BB962C8B-B14F-4D97-AF65-F5344CB8AC3E}">
        <p14:creationId xmlns:p14="http://schemas.microsoft.com/office/powerpoint/2010/main" val="3117645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6">
            <a:extLst>
              <a:ext uri="{FF2B5EF4-FFF2-40B4-BE49-F238E27FC236}">
                <a16:creationId xmlns:a16="http://schemas.microsoft.com/office/drawing/2014/main" id="{26E81DB5-5E82-4DDA-A22E-C735F13AC104}"/>
              </a:ext>
            </a:extLst>
          </p:cNvPr>
          <p:cNvSpPr txBox="1"/>
          <p:nvPr/>
        </p:nvSpPr>
        <p:spPr>
          <a:xfrm>
            <a:off x="738320" y="1161683"/>
            <a:ext cx="11225080" cy="952953"/>
          </a:xfrm>
          <a:prstGeom prst="rect">
            <a:avLst/>
          </a:prstGeom>
        </p:spPr>
        <p:txBody>
          <a:bodyPr wrap="square"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Facebook Performance</a:t>
            </a:r>
          </a:p>
        </p:txBody>
      </p:sp>
      <p:grpSp>
        <p:nvGrpSpPr>
          <p:cNvPr id="4" name="Group 6">
            <a:extLst>
              <a:ext uri="{FF2B5EF4-FFF2-40B4-BE49-F238E27FC236}">
                <a16:creationId xmlns:a16="http://schemas.microsoft.com/office/drawing/2014/main" id="{7F358AB3-1173-4826-AB48-F1ACA204A8CB}"/>
              </a:ext>
            </a:extLst>
          </p:cNvPr>
          <p:cNvGrpSpPr/>
          <p:nvPr/>
        </p:nvGrpSpPr>
        <p:grpSpPr>
          <a:xfrm>
            <a:off x="506404" y="299368"/>
            <a:ext cx="1055783" cy="991441"/>
            <a:chOff x="0" y="0"/>
            <a:chExt cx="278066" cy="261120"/>
          </a:xfrm>
        </p:grpSpPr>
        <p:sp>
          <p:nvSpPr>
            <p:cNvPr id="5" name="Freeform 7">
              <a:extLst>
                <a:ext uri="{FF2B5EF4-FFF2-40B4-BE49-F238E27FC236}">
                  <a16:creationId xmlns:a16="http://schemas.microsoft.com/office/drawing/2014/main" id="{F5C55D7A-B363-4236-9256-34A0E8E15D55}"/>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 name="TextBox 8">
              <a:extLst>
                <a:ext uri="{FF2B5EF4-FFF2-40B4-BE49-F238E27FC236}">
                  <a16:creationId xmlns:a16="http://schemas.microsoft.com/office/drawing/2014/main" id="{C9D6C1CB-A1A7-4172-8924-6FC08D94C674}"/>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15">
            <a:extLst>
              <a:ext uri="{FF2B5EF4-FFF2-40B4-BE49-F238E27FC236}">
                <a16:creationId xmlns:a16="http://schemas.microsoft.com/office/drawing/2014/main" id="{CD32EB2E-D78D-4CBF-B01E-D1EA2342F16F}"/>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Analysis:</a:t>
            </a:r>
          </a:p>
        </p:txBody>
      </p:sp>
      <p:pic>
        <p:nvPicPr>
          <p:cNvPr id="9" name="Picture 8">
            <a:extLst>
              <a:ext uri="{FF2B5EF4-FFF2-40B4-BE49-F238E27FC236}">
                <a16:creationId xmlns:a16="http://schemas.microsoft.com/office/drawing/2014/main" id="{318FD085-5566-45EE-82DB-8EEC72AD2670}"/>
              </a:ext>
            </a:extLst>
          </p:cNvPr>
          <p:cNvPicPr>
            <a:picLocks noChangeAspect="1"/>
          </p:cNvPicPr>
          <p:nvPr/>
        </p:nvPicPr>
        <p:blipFill>
          <a:blip r:embed="rId2"/>
          <a:stretch>
            <a:fillRect/>
          </a:stretch>
        </p:blipFill>
        <p:spPr>
          <a:xfrm>
            <a:off x="3257301" y="3009900"/>
            <a:ext cx="11773398" cy="5886699"/>
          </a:xfrm>
          <a:prstGeom prst="rect">
            <a:avLst/>
          </a:prstGeom>
        </p:spPr>
      </p:pic>
    </p:spTree>
    <p:extLst>
      <p:ext uri="{BB962C8B-B14F-4D97-AF65-F5344CB8AC3E}">
        <p14:creationId xmlns:p14="http://schemas.microsoft.com/office/powerpoint/2010/main" val="4168042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13169878" y="6715231"/>
            <a:ext cx="1554480" cy="15544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3522768" y="6134100"/>
            <a:ext cx="3935029" cy="2759153"/>
          </a:xfrm>
          <a:custGeom>
            <a:avLst/>
            <a:gdLst/>
            <a:ahLst/>
            <a:cxnLst/>
            <a:rect l="l" t="t" r="r" b="b"/>
            <a:pathLst>
              <a:path w="5604438" h="3393232">
                <a:moveTo>
                  <a:pt x="0" y="0"/>
                </a:moveTo>
                <a:lnTo>
                  <a:pt x="5604438" y="0"/>
                </a:lnTo>
                <a:lnTo>
                  <a:pt x="5604438" y="3393232"/>
                </a:lnTo>
                <a:lnTo>
                  <a:pt x="0" y="339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7" name="TextBox 16">
            <a:extLst>
              <a:ext uri="{FF2B5EF4-FFF2-40B4-BE49-F238E27FC236}">
                <a16:creationId xmlns:a16="http://schemas.microsoft.com/office/drawing/2014/main" id="{D9DF8E85-E277-41B4-8C8F-276250D4F047}"/>
              </a:ext>
            </a:extLst>
          </p:cNvPr>
          <p:cNvSpPr txBox="1"/>
          <p:nvPr/>
        </p:nvSpPr>
        <p:spPr>
          <a:xfrm>
            <a:off x="738320" y="1161683"/>
            <a:ext cx="11225080" cy="952953"/>
          </a:xfrm>
          <a:prstGeom prst="rect">
            <a:avLst/>
          </a:prstGeom>
        </p:spPr>
        <p:txBody>
          <a:bodyPr wrap="square"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SEO Audit for gfbalex.com</a:t>
            </a:r>
          </a:p>
        </p:txBody>
      </p:sp>
      <p:sp>
        <p:nvSpPr>
          <p:cNvPr id="48" name="TextBox 47">
            <a:extLst>
              <a:ext uri="{FF2B5EF4-FFF2-40B4-BE49-F238E27FC236}">
                <a16:creationId xmlns:a16="http://schemas.microsoft.com/office/drawing/2014/main" id="{BDA8015C-E017-497B-9ECD-03807AEA6ABE}"/>
              </a:ext>
            </a:extLst>
          </p:cNvPr>
          <p:cNvSpPr txBox="1"/>
          <p:nvPr/>
        </p:nvSpPr>
        <p:spPr>
          <a:xfrm>
            <a:off x="7681901" y="9486900"/>
            <a:ext cx="2924198" cy="523220"/>
          </a:xfrm>
          <a:prstGeom prst="rect">
            <a:avLst/>
          </a:prstGeom>
          <a:noFill/>
        </p:spPr>
        <p:txBody>
          <a:bodyPr wrap="none" rtlCol="0">
            <a:spAutoFit/>
          </a:bodyPr>
          <a:lstStyle/>
          <a:p>
            <a:r>
              <a:rPr lang="en-US" sz="2800" dirty="0">
                <a:latin typeface="Telegraf Extra-Light" panose="020B0604020202020204" charset="0"/>
                <a:hlinkClick r:id="rId4">
                  <a:extLst>
                    <a:ext uri="{A12FA001-AC4F-418D-AE19-62706E023703}">
                      <ahyp:hlinkClr xmlns:ahyp="http://schemas.microsoft.com/office/drawing/2018/hyperlinkcolor" val="tx"/>
                    </a:ext>
                  </a:extLst>
                </a:hlinkClick>
              </a:rPr>
              <a:t>Full Report Here</a:t>
            </a:r>
            <a:endParaRPr lang="en-US" sz="2800" dirty="0">
              <a:latin typeface="Telegraf Extra-Light" panose="020B0604020202020204" charset="0"/>
            </a:endParaRPr>
          </a:p>
        </p:txBody>
      </p:sp>
      <p:grpSp>
        <p:nvGrpSpPr>
          <p:cNvPr id="16" name="Group 6">
            <a:extLst>
              <a:ext uri="{FF2B5EF4-FFF2-40B4-BE49-F238E27FC236}">
                <a16:creationId xmlns:a16="http://schemas.microsoft.com/office/drawing/2014/main" id="{CBDDDC97-A255-421C-B690-FF3612B1A9C6}"/>
              </a:ext>
            </a:extLst>
          </p:cNvPr>
          <p:cNvGrpSpPr/>
          <p:nvPr/>
        </p:nvGrpSpPr>
        <p:grpSpPr>
          <a:xfrm>
            <a:off x="506404" y="299368"/>
            <a:ext cx="1055783" cy="991441"/>
            <a:chOff x="0" y="0"/>
            <a:chExt cx="278066" cy="261120"/>
          </a:xfrm>
        </p:grpSpPr>
        <p:sp>
          <p:nvSpPr>
            <p:cNvPr id="17" name="Freeform 7">
              <a:extLst>
                <a:ext uri="{FF2B5EF4-FFF2-40B4-BE49-F238E27FC236}">
                  <a16:creationId xmlns:a16="http://schemas.microsoft.com/office/drawing/2014/main" id="{0369FBE6-74BE-4D8C-A447-BB17D758F981}"/>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18" name="TextBox 8">
              <a:extLst>
                <a:ext uri="{FF2B5EF4-FFF2-40B4-BE49-F238E27FC236}">
                  <a16:creationId xmlns:a16="http://schemas.microsoft.com/office/drawing/2014/main" id="{0E317185-B112-4BB9-A641-AC76758A501B}"/>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8">
            <a:extLst>
              <a:ext uri="{FF2B5EF4-FFF2-40B4-BE49-F238E27FC236}">
                <a16:creationId xmlns:a16="http://schemas.microsoft.com/office/drawing/2014/main" id="{82A97CF5-A953-4582-8922-6C80FC264F38}"/>
              </a:ext>
            </a:extLst>
          </p:cNvPr>
          <p:cNvSpPr txBox="1"/>
          <p:nvPr/>
        </p:nvSpPr>
        <p:spPr>
          <a:xfrm>
            <a:off x="1128034" y="3257851"/>
            <a:ext cx="12394734" cy="3359061"/>
          </a:xfrm>
          <a:prstGeom prst="rect">
            <a:avLst/>
          </a:prstGeom>
          <a:noFill/>
        </p:spPr>
        <p:txBody>
          <a:bodyPr wrap="square">
            <a:spAutoFit/>
          </a:bodyPr>
          <a:lstStyle/>
          <a:p>
            <a:pPr algn="l">
              <a:lnSpc>
                <a:spcPct val="150000"/>
              </a:lnSpc>
              <a:buFont typeface="Arial" panose="020B0604020202020204" pitchFamily="34" charset="0"/>
              <a:buChar char="•"/>
            </a:pPr>
            <a:r>
              <a:rPr lang="en-US" sz="2400" b="0" i="0" dirty="0">
                <a:effectLst/>
                <a:latin typeface="Telegraf Extra-Light" panose="020B0604020202020204" charset="0"/>
              </a:rPr>
              <a:t>❌ No meta descriptions</a:t>
            </a:r>
          </a:p>
          <a:p>
            <a:pPr algn="l">
              <a:lnSpc>
                <a:spcPct val="150000"/>
              </a:lnSpc>
              <a:buFont typeface="Arial" panose="020B0604020202020204" pitchFamily="34" charset="0"/>
              <a:buChar char="•"/>
            </a:pPr>
            <a:r>
              <a:rPr lang="en-US" sz="2400" b="0" i="0" dirty="0">
                <a:effectLst/>
                <a:latin typeface="Telegraf Extra-Light" panose="020B0604020202020204" charset="0"/>
              </a:rPr>
              <a:t>❌ Lack of Content &amp; Structure</a:t>
            </a:r>
            <a:r>
              <a:rPr lang="en-US" sz="2400" dirty="0">
                <a:latin typeface="Telegraf Extra-Light" panose="020B0604020202020204" charset="0"/>
              </a:rPr>
              <a:t>: </a:t>
            </a:r>
            <a:r>
              <a:rPr lang="en-US" sz="2400" b="0" i="0" dirty="0">
                <a:effectLst/>
                <a:latin typeface="Telegraf Extra-Light" panose="020B0604020202020204" charset="0"/>
              </a:rPr>
              <a:t>No blog to capture search traffic.</a:t>
            </a:r>
          </a:p>
          <a:p>
            <a:pPr algn="l">
              <a:lnSpc>
                <a:spcPct val="150000"/>
              </a:lnSpc>
              <a:buFont typeface="Arial" panose="020B0604020202020204" pitchFamily="34" charset="0"/>
              <a:buChar char="•"/>
            </a:pPr>
            <a:r>
              <a:rPr lang="en-US" sz="2400" b="0" i="0" dirty="0">
                <a:effectLst/>
                <a:latin typeface="Telegraf Extra-Light" panose="020B0604020202020204" charset="0"/>
              </a:rPr>
              <a:t>❌ Poor heading structure (H1/H2).</a:t>
            </a:r>
          </a:p>
          <a:p>
            <a:pPr algn="l">
              <a:lnSpc>
                <a:spcPct val="150000"/>
              </a:lnSpc>
              <a:buFont typeface="Arial" panose="020B0604020202020204" pitchFamily="34" charset="0"/>
              <a:buChar char="•"/>
            </a:pPr>
            <a:r>
              <a:rPr lang="en-US" sz="2400" b="0" i="0" dirty="0">
                <a:effectLst/>
                <a:latin typeface="Telegraf Extra-Light" panose="020B0604020202020204" charset="0"/>
              </a:rPr>
              <a:t>❌ No XML sitemap</a:t>
            </a:r>
          </a:p>
          <a:p>
            <a:pPr algn="l">
              <a:lnSpc>
                <a:spcPct val="150000"/>
              </a:lnSpc>
              <a:buFont typeface="Arial" panose="020B0604020202020204" pitchFamily="34" charset="0"/>
              <a:buChar char="•"/>
            </a:pPr>
            <a:r>
              <a:rPr lang="en-US" sz="2400" b="0" i="0" dirty="0">
                <a:effectLst/>
                <a:latin typeface="Telegraf Extra-Light" panose="020B0604020202020204" charset="0"/>
              </a:rPr>
              <a:t>❌ Slow loading speed (34/100 PageSpeed score)</a:t>
            </a:r>
          </a:p>
          <a:p>
            <a:pPr algn="l">
              <a:lnSpc>
                <a:spcPct val="150000"/>
              </a:lnSpc>
              <a:buFont typeface="Arial" panose="020B0604020202020204" pitchFamily="34" charset="0"/>
              <a:buChar char="•"/>
            </a:pPr>
            <a:r>
              <a:rPr lang="en-US" sz="2400" b="0" i="0" dirty="0">
                <a:effectLst/>
                <a:latin typeface="Telegraf Extra-Light" panose="020B0604020202020204" charset="0"/>
              </a:rPr>
              <a:t>❌ Lack of relevant Keywords </a:t>
            </a:r>
          </a:p>
        </p:txBody>
      </p:sp>
      <p:sp>
        <p:nvSpPr>
          <p:cNvPr id="20" name="TextBox 19">
            <a:extLst>
              <a:ext uri="{FF2B5EF4-FFF2-40B4-BE49-F238E27FC236}">
                <a16:creationId xmlns:a16="http://schemas.microsoft.com/office/drawing/2014/main" id="{4270EF13-0A03-4504-9857-B17BD58A8526}"/>
              </a:ext>
            </a:extLst>
          </p:cNvPr>
          <p:cNvSpPr txBox="1"/>
          <p:nvPr/>
        </p:nvSpPr>
        <p:spPr>
          <a:xfrm>
            <a:off x="1034295" y="7639869"/>
            <a:ext cx="9144000" cy="1694631"/>
          </a:xfrm>
          <a:prstGeom prst="rect">
            <a:avLst/>
          </a:prstGeom>
          <a:noFill/>
        </p:spPr>
        <p:txBody>
          <a:bodyPr wrap="square">
            <a:spAutoFit/>
          </a:bodyPr>
          <a:lstStyle/>
          <a:p>
            <a:pPr algn="l">
              <a:lnSpc>
                <a:spcPct val="150000"/>
              </a:lnSpc>
              <a:buFont typeface="Arial" panose="020B0604020202020204" pitchFamily="34" charset="0"/>
              <a:buChar char="•"/>
            </a:pPr>
            <a:r>
              <a:rPr lang="en-US" sz="2400" b="0" i="0" dirty="0">
                <a:effectLst/>
                <a:latin typeface="Telegraf Extra-Light" panose="020B0604020202020204" charset="0"/>
              </a:rPr>
              <a:t>✅ Mobile-friendly design (confirmed via Lighthouse)</a:t>
            </a:r>
          </a:p>
          <a:p>
            <a:pPr algn="l">
              <a:lnSpc>
                <a:spcPct val="150000"/>
              </a:lnSpc>
              <a:buFont typeface="Arial" panose="020B0604020202020204" pitchFamily="34" charset="0"/>
              <a:buChar char="•"/>
            </a:pPr>
            <a:r>
              <a:rPr lang="en-US" sz="2400" b="0" i="0" dirty="0">
                <a:effectLst/>
                <a:latin typeface="Telegraf Extra-Light" panose="020B0604020202020204" charset="0"/>
              </a:rPr>
              <a:t>✅ Secure HTTPS connection</a:t>
            </a:r>
          </a:p>
          <a:p>
            <a:pPr algn="l">
              <a:lnSpc>
                <a:spcPct val="150000"/>
              </a:lnSpc>
              <a:buFont typeface="Arial" panose="020B0604020202020204" pitchFamily="34" charset="0"/>
              <a:buChar char="•"/>
            </a:pPr>
            <a:r>
              <a:rPr lang="en-US" sz="2400" b="0" i="0" dirty="0">
                <a:effectLst/>
                <a:latin typeface="Telegraf Extra-Light" panose="020B0604020202020204" charset="0"/>
              </a:rPr>
              <a:t>✅ No broken internal links detected</a:t>
            </a:r>
          </a:p>
        </p:txBody>
      </p:sp>
      <p:sp>
        <p:nvSpPr>
          <p:cNvPr id="21" name="TextBox 20">
            <a:extLst>
              <a:ext uri="{FF2B5EF4-FFF2-40B4-BE49-F238E27FC236}">
                <a16:creationId xmlns:a16="http://schemas.microsoft.com/office/drawing/2014/main" id="{5432177D-C8B1-4670-8542-6FF49A5387C8}"/>
              </a:ext>
            </a:extLst>
          </p:cNvPr>
          <p:cNvSpPr txBox="1"/>
          <p:nvPr/>
        </p:nvSpPr>
        <p:spPr>
          <a:xfrm>
            <a:off x="1036198" y="7042427"/>
            <a:ext cx="9144000" cy="523220"/>
          </a:xfrm>
          <a:prstGeom prst="rect">
            <a:avLst/>
          </a:prstGeom>
          <a:noFill/>
        </p:spPr>
        <p:txBody>
          <a:bodyPr wrap="square">
            <a:spAutoFit/>
          </a:bodyPr>
          <a:lstStyle/>
          <a:p>
            <a:pPr algn="l"/>
            <a:r>
              <a:rPr lang="en-US" sz="2800" b="0" i="0" dirty="0">
                <a:effectLst/>
                <a:latin typeface="Telegraf Bold" panose="020B0604020202020204" charset="0"/>
              </a:rPr>
              <a:t>Technical Strengths:</a:t>
            </a:r>
          </a:p>
        </p:txBody>
      </p:sp>
      <p:sp>
        <p:nvSpPr>
          <p:cNvPr id="22" name="TextBox 21">
            <a:extLst>
              <a:ext uri="{FF2B5EF4-FFF2-40B4-BE49-F238E27FC236}">
                <a16:creationId xmlns:a16="http://schemas.microsoft.com/office/drawing/2014/main" id="{51606BC5-4AA5-4A41-AF0B-355753484805}"/>
              </a:ext>
            </a:extLst>
          </p:cNvPr>
          <p:cNvSpPr txBox="1"/>
          <p:nvPr/>
        </p:nvSpPr>
        <p:spPr>
          <a:xfrm>
            <a:off x="1034295" y="2709389"/>
            <a:ext cx="9144000" cy="523220"/>
          </a:xfrm>
          <a:prstGeom prst="rect">
            <a:avLst/>
          </a:prstGeom>
          <a:noFill/>
        </p:spPr>
        <p:txBody>
          <a:bodyPr wrap="square">
            <a:spAutoFit/>
          </a:bodyPr>
          <a:lstStyle/>
          <a:p>
            <a:pPr algn="l"/>
            <a:r>
              <a:rPr lang="en-US" sz="2800" b="0" i="0" dirty="0">
                <a:effectLst/>
                <a:latin typeface="Telegraf Bold" panose="020B0604020202020204" charset="0"/>
              </a:rPr>
              <a:t>Critical Issues:</a:t>
            </a:r>
          </a:p>
        </p:txBody>
      </p:sp>
      <p:sp>
        <p:nvSpPr>
          <p:cNvPr id="46" name="TextBox 15">
            <a:extLst>
              <a:ext uri="{FF2B5EF4-FFF2-40B4-BE49-F238E27FC236}">
                <a16:creationId xmlns:a16="http://schemas.microsoft.com/office/drawing/2014/main" id="{DCE36C5B-93AF-49B2-B183-2B0CE150F45F}"/>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Analysis: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5">
            <a:extLst>
              <a:ext uri="{FF2B5EF4-FFF2-40B4-BE49-F238E27FC236}">
                <a16:creationId xmlns:a16="http://schemas.microsoft.com/office/drawing/2014/main" id="{49D3D026-1ACC-4146-8045-06FA45EB9CDC}"/>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latin typeface="Telegraf Extra-Light"/>
                <a:ea typeface="Telegraf Extra-Light"/>
                <a:cs typeface="Telegraf Extra-Light"/>
                <a:sym typeface="Telegraf Extra-Light"/>
              </a:rPr>
              <a:t>Recommendations</a:t>
            </a:r>
          </a:p>
        </p:txBody>
      </p:sp>
      <p:sp>
        <p:nvSpPr>
          <p:cNvPr id="6" name="TextBox 16">
            <a:extLst>
              <a:ext uri="{FF2B5EF4-FFF2-40B4-BE49-F238E27FC236}">
                <a16:creationId xmlns:a16="http://schemas.microsoft.com/office/drawing/2014/main" id="{C4E1EA3A-624A-471C-B831-F50ECA9C46DE}"/>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latin typeface="Telegraf Heavy"/>
                <a:ea typeface="Telegraf Heavy"/>
                <a:cs typeface="Telegraf Heavy"/>
                <a:sym typeface="Telegraf Heavy"/>
              </a:rPr>
              <a:t>&amp; Future Improvements</a:t>
            </a:r>
          </a:p>
        </p:txBody>
      </p:sp>
      <p:sp>
        <p:nvSpPr>
          <p:cNvPr id="7" name="Text 1">
            <a:extLst>
              <a:ext uri="{FF2B5EF4-FFF2-40B4-BE49-F238E27FC236}">
                <a16:creationId xmlns:a16="http://schemas.microsoft.com/office/drawing/2014/main" id="{3BCC411F-98E2-431C-9163-B313B3FEAC33}"/>
              </a:ext>
            </a:extLst>
          </p:cNvPr>
          <p:cNvSpPr/>
          <p:nvPr/>
        </p:nvSpPr>
        <p:spPr>
          <a:xfrm>
            <a:off x="764142" y="2495918"/>
            <a:ext cx="16457057" cy="599760"/>
          </a:xfrm>
          <a:prstGeom prst="rect">
            <a:avLst/>
          </a:prstGeom>
          <a:noFill/>
          <a:ln/>
        </p:spPr>
        <p:txBody>
          <a:bodyPr wrap="none" lIns="0" tIns="0" rIns="0" bIns="0" rtlCol="0" anchor="t"/>
          <a:lstStyle/>
          <a:p>
            <a:pPr marL="0" indent="0" algn="l">
              <a:lnSpc>
                <a:spcPts val="2200"/>
              </a:lnSpc>
              <a:buNone/>
            </a:pPr>
            <a:r>
              <a:rPr lang="en-US" sz="2800" dirty="0">
                <a:latin typeface="Telegraf Medium" panose="020B0604020202020204" charset="0"/>
                <a:ea typeface="Montserrat" pitchFamily="34" charset="-122"/>
                <a:cs typeface="Montserrat" pitchFamily="34" charset="-120"/>
              </a:rPr>
              <a:t>Based on our analysis, we have three key recommendations for GMI to achieve digital success:</a:t>
            </a:r>
            <a:endParaRPr lang="en-US" sz="2800" dirty="0">
              <a:latin typeface="Telegraf Medium" panose="020B0604020202020204" charset="0"/>
            </a:endParaRPr>
          </a:p>
        </p:txBody>
      </p:sp>
      <p:sp>
        <p:nvSpPr>
          <p:cNvPr id="11" name="Text 4">
            <a:extLst>
              <a:ext uri="{FF2B5EF4-FFF2-40B4-BE49-F238E27FC236}">
                <a16:creationId xmlns:a16="http://schemas.microsoft.com/office/drawing/2014/main" id="{DF2AD736-F17E-401E-AB5C-95642D152E4A}"/>
              </a:ext>
            </a:extLst>
          </p:cNvPr>
          <p:cNvSpPr/>
          <p:nvPr/>
        </p:nvSpPr>
        <p:spPr>
          <a:xfrm>
            <a:off x="738320" y="3162300"/>
            <a:ext cx="11529880" cy="4698794"/>
          </a:xfrm>
          <a:prstGeom prst="rect">
            <a:avLst/>
          </a:prstGeom>
          <a:noFill/>
          <a:ln/>
        </p:spPr>
        <p:txBody>
          <a:bodyPr wrap="none" lIns="0" tIns="0" rIns="0" bIns="0" rtlCol="0" anchor="ctr"/>
          <a:lstStyle/>
          <a:p>
            <a:pPr marL="457200" indent="-457200" algn="l">
              <a:lnSpc>
                <a:spcPct val="150000"/>
              </a:lnSpc>
              <a:buFont typeface="Arial" panose="020B0604020202020204" pitchFamily="34" charset="0"/>
              <a:buChar char="•"/>
            </a:pPr>
            <a:r>
              <a:rPr lang="en-US" sz="3200" dirty="0">
                <a:latin typeface="Telegraf Extra-Light" panose="020B0604020202020204" charset="0"/>
                <a:ea typeface="Barlow Bold" pitchFamily="34" charset="-122"/>
                <a:cs typeface="Barlow Bold" pitchFamily="34" charset="-120"/>
              </a:rPr>
              <a:t>Implement the SEO Audit</a:t>
            </a:r>
          </a:p>
          <a:p>
            <a:pPr marL="457200" indent="-457200">
              <a:lnSpc>
                <a:spcPct val="150000"/>
              </a:lnSpc>
              <a:buFont typeface="Arial" panose="020B0604020202020204" pitchFamily="34" charset="0"/>
              <a:buChar char="•"/>
            </a:pPr>
            <a:r>
              <a:rPr lang="en-US" sz="3200" dirty="0">
                <a:latin typeface="Telegraf Extra-Light" panose="020B0604020202020204" charset="0"/>
                <a:ea typeface="Barlow Bold" pitchFamily="34" charset="-122"/>
                <a:cs typeface="Barlow Bold" pitchFamily="34" charset="-120"/>
              </a:rPr>
              <a:t>Launch a Google SEM Campaign</a:t>
            </a:r>
          </a:p>
          <a:p>
            <a:pPr marL="457200" indent="-457200">
              <a:lnSpc>
                <a:spcPct val="150000"/>
              </a:lnSpc>
              <a:buFont typeface="Arial" panose="020B0604020202020204" pitchFamily="34" charset="0"/>
              <a:buChar char="•"/>
            </a:pPr>
            <a:r>
              <a:rPr lang="en-US" sz="3200" dirty="0">
                <a:latin typeface="Telegraf Extra-Light" panose="020B0604020202020204" charset="0"/>
                <a:ea typeface="Barlow Bold" pitchFamily="34" charset="-122"/>
                <a:cs typeface="Barlow Bold" pitchFamily="34" charset="-120"/>
              </a:rPr>
              <a:t>Launch Email Marketing</a:t>
            </a:r>
            <a:endParaRPr lang="en-US" sz="3200" dirty="0">
              <a:latin typeface="Telegraf Extra-Light" panose="020B0604020202020204" charset="0"/>
            </a:endParaRPr>
          </a:p>
          <a:p>
            <a:pPr marL="457200" indent="-457200" algn="l">
              <a:lnSpc>
                <a:spcPct val="150000"/>
              </a:lnSpc>
              <a:buFont typeface="Arial" panose="020B0604020202020204" pitchFamily="34" charset="0"/>
              <a:buChar char="•"/>
            </a:pPr>
            <a:r>
              <a:rPr lang="en-US" sz="3200" dirty="0">
                <a:latin typeface="Telegraf Extra-Light" panose="020B0604020202020204" charset="0"/>
                <a:ea typeface="Barlow Bold" pitchFamily="34" charset="-122"/>
                <a:cs typeface="Barlow Bold" pitchFamily="34" charset="-120"/>
              </a:rPr>
              <a:t>Create Authentic Video Content:  </a:t>
            </a:r>
          </a:p>
          <a:p>
            <a:pPr algn="l">
              <a:lnSpc>
                <a:spcPct val="150000"/>
              </a:lnSpc>
            </a:pPr>
            <a:r>
              <a:rPr lang="en-US" sz="3200" dirty="0">
                <a:latin typeface="Telegraf Extra-Light" panose="020B0604020202020204" charset="0"/>
                <a:ea typeface="Barlow Bold" pitchFamily="34" charset="-122"/>
                <a:cs typeface="Barlow Bold" pitchFamily="34" charset="-120"/>
              </a:rPr>
              <a:t>Feature Dr. Mostafa in videos to build trust and authority, </a:t>
            </a:r>
          </a:p>
          <a:p>
            <a:pPr algn="l">
              <a:lnSpc>
                <a:spcPct val="150000"/>
              </a:lnSpc>
            </a:pPr>
            <a:r>
              <a:rPr lang="en-US" sz="3200" dirty="0">
                <a:latin typeface="Telegraf Extra-Light" panose="020B0604020202020204" charset="0"/>
                <a:ea typeface="Barlow Bold" pitchFamily="34" charset="-122"/>
                <a:cs typeface="Barlow Bold" pitchFamily="34" charset="-120"/>
              </a:rPr>
              <a:t>moving beyond AI-generated content. </a:t>
            </a:r>
            <a:endParaRPr lang="en-US" sz="3200" dirty="0">
              <a:latin typeface="Telegraf Extra-Light" panose="020B0604020202020204" charset="0"/>
            </a:endParaRPr>
          </a:p>
        </p:txBody>
      </p:sp>
      <p:sp>
        <p:nvSpPr>
          <p:cNvPr id="17" name="Text 9">
            <a:extLst>
              <a:ext uri="{FF2B5EF4-FFF2-40B4-BE49-F238E27FC236}">
                <a16:creationId xmlns:a16="http://schemas.microsoft.com/office/drawing/2014/main" id="{59124F9B-3D01-47CA-9A73-CC71869F3843}"/>
              </a:ext>
            </a:extLst>
          </p:cNvPr>
          <p:cNvSpPr/>
          <p:nvPr/>
        </p:nvSpPr>
        <p:spPr>
          <a:xfrm>
            <a:off x="938927" y="4857653"/>
            <a:ext cx="3215997" cy="287536"/>
          </a:xfrm>
          <a:prstGeom prst="rect">
            <a:avLst/>
          </a:prstGeom>
          <a:noFill/>
          <a:ln/>
        </p:spPr>
        <p:txBody>
          <a:bodyPr wrap="none" lIns="0" tIns="0" rIns="0" bIns="0" rtlCol="0" anchor="t"/>
          <a:lstStyle/>
          <a:p>
            <a:pPr marL="0" indent="0" algn="l">
              <a:lnSpc>
                <a:spcPts val="2250"/>
              </a:lnSpc>
              <a:buNone/>
            </a:pPr>
            <a:endParaRPr lang="en-US" sz="3200" dirty="0">
              <a:latin typeface="Telegraf Extra-Light" panose="020B0604020202020204" charset="0"/>
            </a:endParaRPr>
          </a:p>
        </p:txBody>
      </p:sp>
      <p:sp>
        <p:nvSpPr>
          <p:cNvPr id="24" name="Text 15">
            <a:extLst>
              <a:ext uri="{FF2B5EF4-FFF2-40B4-BE49-F238E27FC236}">
                <a16:creationId xmlns:a16="http://schemas.microsoft.com/office/drawing/2014/main" id="{C4C926DC-4589-407C-A3A2-7A51867E51B6}"/>
              </a:ext>
            </a:extLst>
          </p:cNvPr>
          <p:cNvSpPr/>
          <p:nvPr/>
        </p:nvSpPr>
        <p:spPr>
          <a:xfrm>
            <a:off x="938927" y="5811582"/>
            <a:ext cx="2415064" cy="287536"/>
          </a:xfrm>
          <a:prstGeom prst="rect">
            <a:avLst/>
          </a:prstGeom>
          <a:noFill/>
          <a:ln/>
        </p:spPr>
        <p:txBody>
          <a:bodyPr wrap="none" lIns="0" tIns="0" rIns="0" bIns="0" rtlCol="0" anchor="t"/>
          <a:lstStyle/>
          <a:p>
            <a:pPr marL="0" indent="0" algn="l">
              <a:lnSpc>
                <a:spcPts val="2250"/>
              </a:lnSpc>
              <a:buNone/>
            </a:pPr>
            <a:endParaRPr lang="en-US" sz="3200" dirty="0">
              <a:latin typeface="Telegraf Extra-Light" panose="020B0604020202020204" charset="0"/>
            </a:endParaRPr>
          </a:p>
        </p:txBody>
      </p:sp>
      <p:grpSp>
        <p:nvGrpSpPr>
          <p:cNvPr id="32" name="Group 6">
            <a:extLst>
              <a:ext uri="{FF2B5EF4-FFF2-40B4-BE49-F238E27FC236}">
                <a16:creationId xmlns:a16="http://schemas.microsoft.com/office/drawing/2014/main" id="{32E0D732-E1FE-4B54-B417-268E86DC2932}"/>
              </a:ext>
            </a:extLst>
          </p:cNvPr>
          <p:cNvGrpSpPr/>
          <p:nvPr/>
        </p:nvGrpSpPr>
        <p:grpSpPr>
          <a:xfrm>
            <a:off x="506404" y="299368"/>
            <a:ext cx="1055783" cy="991441"/>
            <a:chOff x="0" y="0"/>
            <a:chExt cx="278066" cy="261120"/>
          </a:xfrm>
        </p:grpSpPr>
        <p:sp>
          <p:nvSpPr>
            <p:cNvPr id="33" name="Freeform 7">
              <a:extLst>
                <a:ext uri="{FF2B5EF4-FFF2-40B4-BE49-F238E27FC236}">
                  <a16:creationId xmlns:a16="http://schemas.microsoft.com/office/drawing/2014/main" id="{4C478E6F-D4DE-49EA-8FA2-E07F121D453F}"/>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34" name="TextBox 8">
              <a:extLst>
                <a:ext uri="{FF2B5EF4-FFF2-40B4-BE49-F238E27FC236}">
                  <a16:creationId xmlns:a16="http://schemas.microsoft.com/office/drawing/2014/main" id="{81FDBF59-2CAC-448B-BE4A-E32A4A3A03DC}"/>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26086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6">
            <a:extLst>
              <a:ext uri="{FF2B5EF4-FFF2-40B4-BE49-F238E27FC236}">
                <a16:creationId xmlns:a16="http://schemas.microsoft.com/office/drawing/2014/main" id="{568626D1-38B6-4E9D-BE09-A8813230BB5E}"/>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TEAM</a:t>
            </a:r>
          </a:p>
        </p:txBody>
      </p:sp>
      <p:grpSp>
        <p:nvGrpSpPr>
          <p:cNvPr id="7" name="Group 6">
            <a:extLst>
              <a:ext uri="{FF2B5EF4-FFF2-40B4-BE49-F238E27FC236}">
                <a16:creationId xmlns:a16="http://schemas.microsoft.com/office/drawing/2014/main" id="{3EB12A32-3851-42EE-8D68-95C2B000BA7B}"/>
              </a:ext>
            </a:extLst>
          </p:cNvPr>
          <p:cNvGrpSpPr/>
          <p:nvPr/>
        </p:nvGrpSpPr>
        <p:grpSpPr>
          <a:xfrm>
            <a:off x="506404" y="299368"/>
            <a:ext cx="1055783" cy="991441"/>
            <a:chOff x="0" y="0"/>
            <a:chExt cx="278066" cy="261120"/>
          </a:xfrm>
        </p:grpSpPr>
        <p:sp>
          <p:nvSpPr>
            <p:cNvPr id="8" name="Freeform 7">
              <a:extLst>
                <a:ext uri="{FF2B5EF4-FFF2-40B4-BE49-F238E27FC236}">
                  <a16:creationId xmlns:a16="http://schemas.microsoft.com/office/drawing/2014/main" id="{7CC4DBD0-98CC-490A-B9FF-5902975AA9E8}"/>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9" name="TextBox 8">
              <a:extLst>
                <a:ext uri="{FF2B5EF4-FFF2-40B4-BE49-F238E27FC236}">
                  <a16:creationId xmlns:a16="http://schemas.microsoft.com/office/drawing/2014/main" id="{99CAC77A-3BFB-4704-82DD-CE7E780D41E8}"/>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15">
            <a:extLst>
              <a:ext uri="{FF2B5EF4-FFF2-40B4-BE49-F238E27FC236}">
                <a16:creationId xmlns:a16="http://schemas.microsoft.com/office/drawing/2014/main" id="{65AD2464-11DE-473F-9FE4-642B8568FE45}"/>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OUR</a:t>
            </a:r>
          </a:p>
        </p:txBody>
      </p:sp>
      <p:pic>
        <p:nvPicPr>
          <p:cNvPr id="223" name="Picture 222">
            <a:extLst>
              <a:ext uri="{FF2B5EF4-FFF2-40B4-BE49-F238E27FC236}">
                <a16:creationId xmlns:a16="http://schemas.microsoft.com/office/drawing/2014/main" id="{7782E8FB-C877-4457-884B-F9029E09F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638159"/>
            <a:ext cx="10972800" cy="8534400"/>
          </a:xfrm>
          <a:prstGeom prst="rect">
            <a:avLst/>
          </a:prstGeom>
        </p:spPr>
      </p:pic>
      <p:sp>
        <p:nvSpPr>
          <p:cNvPr id="11" name="TextBox 10">
            <a:extLst>
              <a:ext uri="{FF2B5EF4-FFF2-40B4-BE49-F238E27FC236}">
                <a16:creationId xmlns:a16="http://schemas.microsoft.com/office/drawing/2014/main" id="{C83889E7-E513-456A-838A-4D0721F42F63}"/>
              </a:ext>
            </a:extLst>
          </p:cNvPr>
          <p:cNvSpPr txBox="1"/>
          <p:nvPr/>
        </p:nvSpPr>
        <p:spPr>
          <a:xfrm>
            <a:off x="2995876" y="1981184"/>
            <a:ext cx="3012363" cy="646331"/>
          </a:xfrm>
          <a:prstGeom prst="rect">
            <a:avLst/>
          </a:prstGeom>
          <a:noFill/>
        </p:spPr>
        <p:txBody>
          <a:bodyPr wrap="none" rtlCol="0">
            <a:spAutoFit/>
          </a:bodyPr>
          <a:lstStyle/>
          <a:p>
            <a:r>
              <a:rPr lang="en-US" sz="3600" dirty="0">
                <a:latin typeface="Telegraf Medium" panose="020B0604020202020204" charset="0"/>
              </a:rPr>
              <a:t>Doaa Ahmed</a:t>
            </a:r>
          </a:p>
        </p:txBody>
      </p:sp>
      <p:sp>
        <p:nvSpPr>
          <p:cNvPr id="13" name="TextBox 12">
            <a:extLst>
              <a:ext uri="{FF2B5EF4-FFF2-40B4-BE49-F238E27FC236}">
                <a16:creationId xmlns:a16="http://schemas.microsoft.com/office/drawing/2014/main" id="{40B2326B-2569-4421-BCAD-BA35DDAE2890}"/>
              </a:ext>
            </a:extLst>
          </p:cNvPr>
          <p:cNvSpPr txBox="1"/>
          <p:nvPr/>
        </p:nvSpPr>
        <p:spPr>
          <a:xfrm>
            <a:off x="13373013" y="3619500"/>
            <a:ext cx="3302507" cy="646331"/>
          </a:xfrm>
          <a:prstGeom prst="rect">
            <a:avLst/>
          </a:prstGeom>
          <a:noFill/>
        </p:spPr>
        <p:txBody>
          <a:bodyPr wrap="none" rtlCol="0">
            <a:spAutoFit/>
          </a:bodyPr>
          <a:lstStyle/>
          <a:p>
            <a:r>
              <a:rPr lang="en-US" sz="3600" dirty="0">
                <a:latin typeface="Telegraf Medium" panose="020B0604020202020204" charset="0"/>
              </a:rPr>
              <a:t>Abanob Samir</a:t>
            </a:r>
          </a:p>
        </p:txBody>
      </p:sp>
      <p:sp>
        <p:nvSpPr>
          <p:cNvPr id="12" name="TextBox 11">
            <a:extLst>
              <a:ext uri="{FF2B5EF4-FFF2-40B4-BE49-F238E27FC236}">
                <a16:creationId xmlns:a16="http://schemas.microsoft.com/office/drawing/2014/main" id="{C80B4A8C-186B-4692-8E18-1DCA3BCEB870}"/>
              </a:ext>
            </a:extLst>
          </p:cNvPr>
          <p:cNvSpPr txBox="1"/>
          <p:nvPr/>
        </p:nvSpPr>
        <p:spPr>
          <a:xfrm>
            <a:off x="13799841" y="8256178"/>
            <a:ext cx="3116559" cy="646331"/>
          </a:xfrm>
          <a:prstGeom prst="rect">
            <a:avLst/>
          </a:prstGeom>
          <a:noFill/>
        </p:spPr>
        <p:txBody>
          <a:bodyPr wrap="none" rtlCol="0">
            <a:spAutoFit/>
          </a:bodyPr>
          <a:lstStyle/>
          <a:p>
            <a:r>
              <a:rPr lang="en-US" sz="3600" dirty="0">
                <a:latin typeface="Telegraf Medium" panose="020B0604020202020204" charset="0"/>
              </a:rPr>
              <a:t>Ahmed Omar</a:t>
            </a:r>
          </a:p>
        </p:txBody>
      </p:sp>
      <p:sp>
        <p:nvSpPr>
          <p:cNvPr id="10" name="TextBox 9">
            <a:extLst>
              <a:ext uri="{FF2B5EF4-FFF2-40B4-BE49-F238E27FC236}">
                <a16:creationId xmlns:a16="http://schemas.microsoft.com/office/drawing/2014/main" id="{86E4D11D-31BF-4E80-86F6-338C8763BE97}"/>
              </a:ext>
            </a:extLst>
          </p:cNvPr>
          <p:cNvSpPr txBox="1"/>
          <p:nvPr/>
        </p:nvSpPr>
        <p:spPr>
          <a:xfrm>
            <a:off x="1447800" y="5310193"/>
            <a:ext cx="3695242" cy="646331"/>
          </a:xfrm>
          <a:prstGeom prst="rect">
            <a:avLst/>
          </a:prstGeom>
          <a:noFill/>
        </p:spPr>
        <p:txBody>
          <a:bodyPr wrap="none" rtlCol="0">
            <a:spAutoFit/>
          </a:bodyPr>
          <a:lstStyle/>
          <a:p>
            <a:r>
              <a:rPr lang="en-US" sz="3600" dirty="0">
                <a:latin typeface="Telegraf Medium" panose="020B0604020202020204" charset="0"/>
              </a:rPr>
              <a:t>Maha Mohamed</a:t>
            </a:r>
          </a:p>
        </p:txBody>
      </p:sp>
      <p:sp>
        <p:nvSpPr>
          <p:cNvPr id="14" name="TextBox 13">
            <a:extLst>
              <a:ext uri="{FF2B5EF4-FFF2-40B4-BE49-F238E27FC236}">
                <a16:creationId xmlns:a16="http://schemas.microsoft.com/office/drawing/2014/main" id="{FE1AE59C-32D4-40C7-99CC-7A8FA1ADF62A}"/>
              </a:ext>
            </a:extLst>
          </p:cNvPr>
          <p:cNvSpPr txBox="1"/>
          <p:nvPr/>
        </p:nvSpPr>
        <p:spPr>
          <a:xfrm>
            <a:off x="4486505" y="9316630"/>
            <a:ext cx="3236784" cy="646331"/>
          </a:xfrm>
          <a:prstGeom prst="rect">
            <a:avLst/>
          </a:prstGeom>
          <a:noFill/>
        </p:spPr>
        <p:txBody>
          <a:bodyPr wrap="none" rtlCol="0">
            <a:spAutoFit/>
          </a:bodyPr>
          <a:lstStyle/>
          <a:p>
            <a:r>
              <a:rPr lang="en-US" sz="3600" dirty="0">
                <a:latin typeface="Telegraf Medium" panose="020B0604020202020204" charset="0"/>
              </a:rPr>
              <a:t>Amira Rashed</a:t>
            </a:r>
          </a:p>
        </p:txBody>
      </p:sp>
    </p:spTree>
    <p:extLst>
      <p:ext uri="{BB962C8B-B14F-4D97-AF65-F5344CB8AC3E}">
        <p14:creationId xmlns:p14="http://schemas.microsoft.com/office/powerpoint/2010/main" val="1584866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3367369" y="2271673"/>
            <a:ext cx="5743654" cy="574365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41000"/>
                  </a:srgbClr>
                </a:gs>
                <a:gs pos="100000">
                  <a:srgbClr val="94B9FF">
                    <a:alpha val="0"/>
                  </a:srgbClr>
                </a:gs>
              </a:gsLst>
              <a:lin ang="0"/>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6515072">
            <a:off x="10139692" y="2271599"/>
            <a:ext cx="5743654" cy="574365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41000"/>
                  </a:srgbClr>
                </a:gs>
                <a:gs pos="100000">
                  <a:srgbClr val="94B9FF">
                    <a:alpha val="0"/>
                  </a:srgbClr>
                </a:gs>
              </a:gsLst>
              <a:lin ang="0"/>
            </a:gra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6501542" y="3756804"/>
            <a:ext cx="5284917" cy="1713655"/>
          </a:xfrm>
          <a:prstGeom prst="rect">
            <a:avLst/>
          </a:prstGeom>
        </p:spPr>
        <p:txBody>
          <a:bodyPr lIns="0" tIns="0" rIns="0" bIns="0" rtlCol="0" anchor="t">
            <a:spAutoFit/>
          </a:bodyPr>
          <a:lstStyle/>
          <a:p>
            <a:pPr algn="ctr">
              <a:lnSpc>
                <a:spcPts val="11997"/>
              </a:lnSpc>
            </a:pPr>
            <a:r>
              <a:rPr lang="en-US" sz="12242">
                <a:solidFill>
                  <a:srgbClr val="FFFFFF"/>
                </a:solidFill>
                <a:latin typeface="Telegraf Extra-Light"/>
                <a:ea typeface="Telegraf Extra-Light"/>
                <a:cs typeface="Telegraf Extra-Light"/>
                <a:sym typeface="Telegraf Extra-Light"/>
              </a:rPr>
              <a:t>Thank</a:t>
            </a:r>
          </a:p>
        </p:txBody>
      </p:sp>
      <p:sp>
        <p:nvSpPr>
          <p:cNvPr id="27" name="TextBox 27"/>
          <p:cNvSpPr txBox="1"/>
          <p:nvPr/>
        </p:nvSpPr>
        <p:spPr>
          <a:xfrm>
            <a:off x="6501542" y="4959416"/>
            <a:ext cx="5284917" cy="1713655"/>
          </a:xfrm>
          <a:prstGeom prst="rect">
            <a:avLst/>
          </a:prstGeom>
        </p:spPr>
        <p:txBody>
          <a:bodyPr lIns="0" tIns="0" rIns="0" bIns="0" rtlCol="0" anchor="t">
            <a:spAutoFit/>
          </a:bodyPr>
          <a:lstStyle/>
          <a:p>
            <a:pPr algn="ctr">
              <a:lnSpc>
                <a:spcPts val="11997"/>
              </a:lnSpc>
            </a:pPr>
            <a:r>
              <a:rPr lang="en-US" sz="12242" b="1">
                <a:solidFill>
                  <a:srgbClr val="FFFFFF"/>
                </a:solidFill>
                <a:latin typeface="Telegraf Heavy"/>
                <a:ea typeface="Telegraf Heavy"/>
                <a:cs typeface="Telegraf Heavy"/>
                <a:sym typeface="Telegraf Heavy"/>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708401" y="470632"/>
            <a:ext cx="6886997" cy="4402737"/>
            <a:chOff x="0" y="0"/>
            <a:chExt cx="1813859" cy="1159569"/>
          </a:xfrm>
        </p:grpSpPr>
        <p:sp>
          <p:nvSpPr>
            <p:cNvPr id="7" name="Freeform 7"/>
            <p:cNvSpPr/>
            <p:nvPr/>
          </p:nvSpPr>
          <p:spPr>
            <a:xfrm>
              <a:off x="0" y="0"/>
              <a:ext cx="1813859" cy="1159569"/>
            </a:xfrm>
            <a:custGeom>
              <a:avLst/>
              <a:gdLst/>
              <a:ahLst/>
              <a:cxnLst/>
              <a:rect l="l" t="t" r="r" b="b"/>
              <a:pathLst>
                <a:path w="1813859" h="1159569">
                  <a:moveTo>
                    <a:pt x="0" y="0"/>
                  </a:moveTo>
                  <a:lnTo>
                    <a:pt x="1813859" y="0"/>
                  </a:lnTo>
                  <a:lnTo>
                    <a:pt x="1813859" y="1159569"/>
                  </a:lnTo>
                  <a:lnTo>
                    <a:pt x="0" y="1159569"/>
                  </a:lnTo>
                  <a:close/>
                </a:path>
              </a:pathLst>
            </a:custGeom>
            <a:solidFill>
              <a:srgbClr val="000000">
                <a:alpha val="0"/>
              </a:srgbClr>
            </a:solidFill>
            <a:ln w="133350" cap="sq">
              <a:gradFill>
                <a:gsLst>
                  <a:gs pos="0">
                    <a:srgbClr val="002060"/>
                  </a:gs>
                  <a:gs pos="100000">
                    <a:srgbClr val="94B9FF">
                      <a:alpha val="0"/>
                    </a:srgbClr>
                  </a:gs>
                </a:gsLst>
                <a:lin ang="0"/>
              </a:gradFill>
              <a:prstDash val="solid"/>
              <a:miter/>
            </a:ln>
          </p:spPr>
        </p:sp>
        <p:sp>
          <p:nvSpPr>
            <p:cNvPr id="8" name="TextBox 8"/>
            <p:cNvSpPr txBox="1"/>
            <p:nvPr/>
          </p:nvSpPr>
          <p:spPr>
            <a:xfrm>
              <a:off x="0" y="-38100"/>
              <a:ext cx="1813859" cy="1197669"/>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804975" y="338800"/>
            <a:ext cx="1254150" cy="823179"/>
          </a:xfrm>
          <a:custGeom>
            <a:avLst/>
            <a:gdLst/>
            <a:ahLst/>
            <a:cxnLst/>
            <a:rect l="l" t="t" r="r" b="b"/>
            <a:pathLst>
              <a:path w="1254150" h="823179">
                <a:moveTo>
                  <a:pt x="0" y="0"/>
                </a:moveTo>
                <a:lnTo>
                  <a:pt x="1254150" y="0"/>
                </a:lnTo>
                <a:lnTo>
                  <a:pt x="1254150" y="823179"/>
                </a:lnTo>
                <a:lnTo>
                  <a:pt x="0" y="823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11" name="TextBox 11"/>
          <p:cNvSpPr txBox="1"/>
          <p:nvPr/>
        </p:nvSpPr>
        <p:spPr>
          <a:xfrm>
            <a:off x="1494731" y="1587781"/>
            <a:ext cx="5310244" cy="1226528"/>
          </a:xfrm>
          <a:prstGeom prst="rect">
            <a:avLst/>
          </a:prstGeom>
        </p:spPr>
        <p:txBody>
          <a:bodyPr lIns="0" tIns="0" rIns="0" bIns="0" rtlCol="0" anchor="t">
            <a:spAutoFit/>
          </a:bodyPr>
          <a:lstStyle/>
          <a:p>
            <a:pPr algn="l">
              <a:lnSpc>
                <a:spcPts val="8541"/>
              </a:lnSpc>
            </a:pPr>
            <a:r>
              <a:rPr lang="en-US" sz="8716">
                <a:solidFill>
                  <a:srgbClr val="FFFFFF"/>
                </a:solidFill>
                <a:latin typeface="Telegraf Extra-Light"/>
                <a:ea typeface="Telegraf Extra-Light"/>
                <a:cs typeface="Telegraf Extra-Light"/>
                <a:sym typeface="Telegraf Extra-Light"/>
              </a:rPr>
              <a:t>Business </a:t>
            </a:r>
          </a:p>
        </p:txBody>
      </p:sp>
      <p:sp>
        <p:nvSpPr>
          <p:cNvPr id="12" name="TextBox 12"/>
          <p:cNvSpPr txBox="1"/>
          <p:nvPr/>
        </p:nvSpPr>
        <p:spPr>
          <a:xfrm>
            <a:off x="1498824" y="2624943"/>
            <a:ext cx="6729280" cy="1226528"/>
          </a:xfrm>
          <a:prstGeom prst="rect">
            <a:avLst/>
          </a:prstGeom>
        </p:spPr>
        <p:txBody>
          <a:bodyPr lIns="0" tIns="0" rIns="0" bIns="0" rtlCol="0" anchor="t">
            <a:spAutoFit/>
          </a:bodyPr>
          <a:lstStyle/>
          <a:p>
            <a:pPr algn="l">
              <a:lnSpc>
                <a:spcPts val="8541"/>
              </a:lnSpc>
            </a:pPr>
            <a:r>
              <a:rPr lang="en-US" sz="8716" b="1">
                <a:solidFill>
                  <a:srgbClr val="FFFFFF"/>
                </a:solidFill>
                <a:latin typeface="Telegraf Heavy"/>
                <a:ea typeface="Telegraf Heavy"/>
                <a:cs typeface="Telegraf Heavy"/>
                <a:sym typeface="Telegraf Heavy"/>
              </a:rPr>
              <a:t>Brief</a:t>
            </a:r>
          </a:p>
        </p:txBody>
      </p:sp>
      <p:sp>
        <p:nvSpPr>
          <p:cNvPr id="13" name="TextBox 13"/>
          <p:cNvSpPr txBox="1"/>
          <p:nvPr/>
        </p:nvSpPr>
        <p:spPr>
          <a:xfrm>
            <a:off x="8228104" y="1136987"/>
            <a:ext cx="9978194" cy="4132029"/>
          </a:xfrm>
          <a:prstGeom prst="rect">
            <a:avLst/>
          </a:prstGeom>
        </p:spPr>
        <p:txBody>
          <a:bodyPr lIns="0" tIns="0" rIns="0" bIns="0" rtlCol="0" anchor="t">
            <a:spAutoFit/>
          </a:bodyPr>
          <a:lstStyle/>
          <a:p>
            <a:pPr marL="0" lvl="0" indent="0" algn="l">
              <a:lnSpc>
                <a:spcPts val="6600"/>
              </a:lnSpc>
              <a:spcBef>
                <a:spcPct val="0"/>
              </a:spcBef>
            </a:pPr>
            <a:r>
              <a:rPr lang="en-US" sz="3300" b="1" u="none" strike="noStrike" dirty="0">
                <a:solidFill>
                  <a:srgbClr val="FFFFFF"/>
                </a:solidFill>
                <a:latin typeface="Telegraf Bold"/>
                <a:ea typeface="Telegraf Bold"/>
                <a:cs typeface="Telegraf Bold"/>
                <a:sym typeface="Telegraf Bold"/>
              </a:rPr>
              <a:t>Client: </a:t>
            </a:r>
            <a:r>
              <a:rPr lang="en-US" sz="3300" u="none" strike="noStrike" dirty="0">
                <a:solidFill>
                  <a:srgbClr val="FFFFFF"/>
                </a:solidFill>
                <a:latin typeface="Telegraf Medium" panose="020B0604020202020204" charset="0"/>
                <a:ea typeface="Telegraf Bold"/>
                <a:cs typeface="Telegraf Bold"/>
                <a:sym typeface="Telegraf Bold"/>
              </a:rPr>
              <a:t>Governance &amp; Management Institute (GMI), led by Dr. Mohamed Mostafa.</a:t>
            </a:r>
          </a:p>
          <a:p>
            <a:pPr marL="0" lvl="0" indent="0" algn="l">
              <a:lnSpc>
                <a:spcPts val="6600"/>
              </a:lnSpc>
              <a:spcBef>
                <a:spcPct val="0"/>
              </a:spcBef>
            </a:pPr>
            <a:r>
              <a:rPr lang="en-US" sz="3300" b="1" u="none" strike="noStrike" dirty="0">
                <a:solidFill>
                  <a:srgbClr val="FFFFFF"/>
                </a:solidFill>
                <a:latin typeface="Telegraf Bold"/>
                <a:ea typeface="Telegraf Bold"/>
                <a:cs typeface="Telegraf Bold"/>
                <a:sym typeface="Telegraf Bold"/>
              </a:rPr>
              <a:t>Core Service: </a:t>
            </a:r>
            <a:r>
              <a:rPr lang="en-US" sz="3300" u="none" strike="noStrike" dirty="0">
                <a:solidFill>
                  <a:srgbClr val="FFFFFF"/>
                </a:solidFill>
                <a:latin typeface="Telegraf Medium" panose="020B0604020202020204" charset="0"/>
                <a:ea typeface="Telegraf Bold"/>
                <a:cs typeface="Telegraf Bold"/>
                <a:sym typeface="Telegraf Bold"/>
              </a:rPr>
              <a:t>High-level professional training, certifications, and consultations in Governance, Management, and Compliance.</a:t>
            </a:r>
          </a:p>
        </p:txBody>
      </p:sp>
      <p:sp>
        <p:nvSpPr>
          <p:cNvPr id="14" name="TextBox 14"/>
          <p:cNvSpPr txBox="1"/>
          <p:nvPr/>
        </p:nvSpPr>
        <p:spPr>
          <a:xfrm>
            <a:off x="533400" y="5694818"/>
            <a:ext cx="12157160" cy="4132029"/>
          </a:xfrm>
          <a:prstGeom prst="rect">
            <a:avLst/>
          </a:prstGeom>
        </p:spPr>
        <p:txBody>
          <a:bodyPr wrap="square" lIns="0" tIns="0" rIns="0" bIns="0" rtlCol="0" anchor="t">
            <a:spAutoFit/>
          </a:bodyPr>
          <a:lstStyle/>
          <a:p>
            <a:pPr marL="0" lvl="0" indent="0" algn="l">
              <a:lnSpc>
                <a:spcPts val="6600"/>
              </a:lnSpc>
              <a:spcBef>
                <a:spcPct val="0"/>
              </a:spcBef>
            </a:pPr>
            <a:r>
              <a:rPr lang="en-US" sz="3300" b="1" u="none" strike="noStrike" dirty="0">
                <a:solidFill>
                  <a:srgbClr val="FFFFFF"/>
                </a:solidFill>
                <a:latin typeface="Telegraf Bold"/>
                <a:ea typeface="Telegraf Bold"/>
                <a:cs typeface="Telegraf Bold"/>
                <a:sym typeface="Telegraf Bold"/>
              </a:rPr>
              <a:t>Project Goal: </a:t>
            </a:r>
            <a:r>
              <a:rPr lang="en-US" sz="3300" u="none" strike="noStrike" dirty="0">
                <a:solidFill>
                  <a:srgbClr val="FFFFFF"/>
                </a:solidFill>
                <a:latin typeface="Telegraf Medium" panose="020B0604020202020204" charset="0"/>
                <a:ea typeface="Telegraf Bold"/>
                <a:cs typeface="Telegraf Bold"/>
                <a:sym typeface="Telegraf Bold"/>
              </a:rPr>
              <a:t>Develop a comprehensive digital strategy to enhance GMI's visual identity, unify its online presence, and generate qualified leads.</a:t>
            </a:r>
          </a:p>
          <a:p>
            <a:pPr marL="0" lvl="0" indent="0" algn="l">
              <a:lnSpc>
                <a:spcPts val="6600"/>
              </a:lnSpc>
              <a:spcBef>
                <a:spcPct val="0"/>
              </a:spcBef>
            </a:pPr>
            <a:r>
              <a:rPr lang="en-US" sz="3300" b="1" u="none" strike="noStrike" dirty="0">
                <a:solidFill>
                  <a:srgbClr val="FFFFFF"/>
                </a:solidFill>
                <a:latin typeface="Telegraf Bold"/>
                <a:ea typeface="Telegraf Bold"/>
                <a:cs typeface="Telegraf Bold"/>
                <a:sym typeface="Telegraf Bold"/>
              </a:rPr>
              <a:t>Target Audience: </a:t>
            </a:r>
            <a:r>
              <a:rPr lang="en-US" sz="3300" u="none" strike="noStrike" dirty="0">
                <a:solidFill>
                  <a:srgbClr val="FFFFFF"/>
                </a:solidFill>
                <a:latin typeface="Telegraf Medium" panose="020B0604020202020204" charset="0"/>
                <a:ea typeface="Telegraf Bold"/>
                <a:cs typeface="Telegraf Bold"/>
                <a:sym typeface="Telegraf Bold"/>
              </a:rPr>
              <a:t>Government Officials, Corporate Managers/Executives, and Ambitious Young Professionals.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84060" y="340681"/>
            <a:ext cx="3425629" cy="6061724"/>
            <a:chOff x="0" y="0"/>
            <a:chExt cx="1001397" cy="1771994"/>
          </a:xfrm>
        </p:grpSpPr>
        <p:sp>
          <p:nvSpPr>
            <p:cNvPr id="4" name="Freeform 4"/>
            <p:cNvSpPr/>
            <p:nvPr/>
          </p:nvSpPr>
          <p:spPr>
            <a:xfrm>
              <a:off x="0" y="0"/>
              <a:ext cx="1001397" cy="1771994"/>
            </a:xfrm>
            <a:custGeom>
              <a:avLst/>
              <a:gdLst/>
              <a:ahLst/>
              <a:cxnLst/>
              <a:rect l="l" t="t" r="r" b="b"/>
              <a:pathLst>
                <a:path w="1001397" h="1771994">
                  <a:moveTo>
                    <a:pt x="45200" y="0"/>
                  </a:moveTo>
                  <a:lnTo>
                    <a:pt x="956197" y="0"/>
                  </a:lnTo>
                  <a:cubicBezTo>
                    <a:pt x="968185" y="0"/>
                    <a:pt x="979682" y="4762"/>
                    <a:pt x="988159" y="13239"/>
                  </a:cubicBezTo>
                  <a:cubicBezTo>
                    <a:pt x="996635" y="21715"/>
                    <a:pt x="1001397" y="33212"/>
                    <a:pt x="1001397" y="45200"/>
                  </a:cubicBezTo>
                  <a:lnTo>
                    <a:pt x="1001397" y="1726794"/>
                  </a:lnTo>
                  <a:cubicBezTo>
                    <a:pt x="1001397" y="1738782"/>
                    <a:pt x="996635" y="1750279"/>
                    <a:pt x="988159" y="1758756"/>
                  </a:cubicBezTo>
                  <a:cubicBezTo>
                    <a:pt x="979682" y="1767232"/>
                    <a:pt x="968185" y="1771994"/>
                    <a:pt x="956197" y="1771994"/>
                  </a:cubicBezTo>
                  <a:lnTo>
                    <a:pt x="45200" y="1771994"/>
                  </a:lnTo>
                  <a:cubicBezTo>
                    <a:pt x="33212" y="1771994"/>
                    <a:pt x="21715" y="1767232"/>
                    <a:pt x="13239" y="1758756"/>
                  </a:cubicBezTo>
                  <a:cubicBezTo>
                    <a:pt x="4762" y="1750279"/>
                    <a:pt x="0" y="1738782"/>
                    <a:pt x="0" y="1726794"/>
                  </a:cubicBezTo>
                  <a:lnTo>
                    <a:pt x="0" y="45200"/>
                  </a:lnTo>
                  <a:cubicBezTo>
                    <a:pt x="0" y="33212"/>
                    <a:pt x="4762" y="21715"/>
                    <a:pt x="13239" y="13239"/>
                  </a:cubicBezTo>
                  <a:cubicBezTo>
                    <a:pt x="21715" y="4762"/>
                    <a:pt x="33212" y="0"/>
                    <a:pt x="45200" y="0"/>
                  </a:cubicBezTo>
                  <a:close/>
                </a:path>
              </a:pathLst>
            </a:custGeom>
            <a:solidFill>
              <a:srgbClr val="FFFFFF"/>
            </a:solidFill>
            <a:ln cap="sq">
              <a:noFill/>
              <a:prstDash val="solid"/>
              <a:miter/>
            </a:ln>
          </p:spPr>
        </p:sp>
        <p:sp>
          <p:nvSpPr>
            <p:cNvPr id="5" name="TextBox 5"/>
            <p:cNvSpPr txBox="1"/>
            <p:nvPr/>
          </p:nvSpPr>
          <p:spPr>
            <a:xfrm>
              <a:off x="0" y="-47625"/>
              <a:ext cx="1001397" cy="1819619"/>
            </a:xfrm>
            <a:prstGeom prst="rect">
              <a:avLst/>
            </a:prstGeom>
          </p:spPr>
          <p:txBody>
            <a:bodyPr lIns="50800" tIns="50800" rIns="50800" bIns="50800" rtlCol="0" anchor="ctr"/>
            <a:lstStyle/>
            <a:p>
              <a:pPr marL="431794" lvl="1" indent="-215897" algn="l">
                <a:lnSpc>
                  <a:spcPts val="2799"/>
                </a:lnSpc>
                <a:buFont typeface="Arial"/>
                <a:buChar char="•"/>
              </a:pPr>
              <a:r>
                <a:rPr lang="en-US" sz="1999" u="none" strike="noStrike" spc="51" dirty="0">
                  <a:solidFill>
                    <a:srgbClr val="000000"/>
                  </a:solidFill>
                  <a:latin typeface="Josefin Sans Light"/>
                  <a:ea typeface="Josefin Sans Light"/>
                  <a:cs typeface="Josefin Sans Light"/>
                  <a:sym typeface="Josefin Sans Light"/>
                </a:rPr>
                <a:t>International Accreditation Bodies (Academy of Leeds, UK).</a:t>
              </a:r>
            </a:p>
            <a:p>
              <a:pPr marL="431794" lvl="1" indent="-215897" algn="l">
                <a:lnSpc>
                  <a:spcPts val="2799"/>
                </a:lnSpc>
                <a:buFont typeface="Arial"/>
                <a:buChar char="•"/>
              </a:pPr>
              <a:r>
                <a:rPr lang="en-US" sz="1999" u="none" strike="noStrike" spc="51" dirty="0">
                  <a:solidFill>
                    <a:srgbClr val="000000"/>
                  </a:solidFill>
                  <a:latin typeface="Josefin Sans Light"/>
                  <a:ea typeface="Josefin Sans Light"/>
                  <a:cs typeface="Josefin Sans Light"/>
                  <a:sym typeface="Josefin Sans Light"/>
                </a:rPr>
                <a:t>Expert Trainers and Consultants.</a:t>
              </a:r>
            </a:p>
            <a:p>
              <a:pPr algn="l">
                <a:lnSpc>
                  <a:spcPts val="2799"/>
                </a:lnSpc>
              </a:pPr>
              <a:endParaRPr lang="en-US" sz="1999" u="none" strike="noStrike" spc="51" dirty="0">
                <a:solidFill>
                  <a:srgbClr val="000000"/>
                </a:solidFill>
                <a:latin typeface="Josefin Sans Light"/>
                <a:ea typeface="Josefin Sans Light"/>
                <a:cs typeface="Josefin Sans Light"/>
                <a:sym typeface="Josefin Sans Light"/>
              </a:endParaRPr>
            </a:p>
          </p:txBody>
        </p:sp>
      </p:grpSp>
      <p:grpSp>
        <p:nvGrpSpPr>
          <p:cNvPr id="6" name="Group 6"/>
          <p:cNvGrpSpPr/>
          <p:nvPr/>
        </p:nvGrpSpPr>
        <p:grpSpPr>
          <a:xfrm>
            <a:off x="13575870" y="340681"/>
            <a:ext cx="3425629" cy="6061724"/>
            <a:chOff x="0" y="0"/>
            <a:chExt cx="1001397" cy="1771994"/>
          </a:xfrm>
        </p:grpSpPr>
        <p:sp>
          <p:nvSpPr>
            <p:cNvPr id="7" name="Freeform 7"/>
            <p:cNvSpPr/>
            <p:nvPr/>
          </p:nvSpPr>
          <p:spPr>
            <a:xfrm>
              <a:off x="0" y="0"/>
              <a:ext cx="1001397" cy="1771994"/>
            </a:xfrm>
            <a:custGeom>
              <a:avLst/>
              <a:gdLst/>
              <a:ahLst/>
              <a:cxnLst/>
              <a:rect l="l" t="t" r="r" b="b"/>
              <a:pathLst>
                <a:path w="1001397" h="1771994">
                  <a:moveTo>
                    <a:pt x="45200" y="0"/>
                  </a:moveTo>
                  <a:lnTo>
                    <a:pt x="956197" y="0"/>
                  </a:lnTo>
                  <a:cubicBezTo>
                    <a:pt x="968185" y="0"/>
                    <a:pt x="979682" y="4762"/>
                    <a:pt x="988159" y="13239"/>
                  </a:cubicBezTo>
                  <a:cubicBezTo>
                    <a:pt x="996635" y="21715"/>
                    <a:pt x="1001397" y="33212"/>
                    <a:pt x="1001397" y="45200"/>
                  </a:cubicBezTo>
                  <a:lnTo>
                    <a:pt x="1001397" y="1726794"/>
                  </a:lnTo>
                  <a:cubicBezTo>
                    <a:pt x="1001397" y="1738782"/>
                    <a:pt x="996635" y="1750279"/>
                    <a:pt x="988159" y="1758756"/>
                  </a:cubicBezTo>
                  <a:cubicBezTo>
                    <a:pt x="979682" y="1767232"/>
                    <a:pt x="968185" y="1771994"/>
                    <a:pt x="956197" y="1771994"/>
                  </a:cubicBezTo>
                  <a:lnTo>
                    <a:pt x="45200" y="1771994"/>
                  </a:lnTo>
                  <a:cubicBezTo>
                    <a:pt x="33212" y="1771994"/>
                    <a:pt x="21715" y="1767232"/>
                    <a:pt x="13239" y="1758756"/>
                  </a:cubicBezTo>
                  <a:cubicBezTo>
                    <a:pt x="4762" y="1750279"/>
                    <a:pt x="0" y="1738782"/>
                    <a:pt x="0" y="1726794"/>
                  </a:cubicBezTo>
                  <a:lnTo>
                    <a:pt x="0" y="45200"/>
                  </a:lnTo>
                  <a:cubicBezTo>
                    <a:pt x="0" y="33212"/>
                    <a:pt x="4762" y="21715"/>
                    <a:pt x="13239" y="13239"/>
                  </a:cubicBezTo>
                  <a:cubicBezTo>
                    <a:pt x="21715" y="4762"/>
                    <a:pt x="33212" y="0"/>
                    <a:pt x="45200" y="0"/>
                  </a:cubicBezTo>
                  <a:close/>
                </a:path>
              </a:pathLst>
            </a:custGeom>
            <a:solidFill>
              <a:srgbClr val="FFFFFF"/>
            </a:solidFill>
            <a:ln cap="sq">
              <a:noFill/>
              <a:prstDash val="solid"/>
              <a:miter/>
            </a:ln>
          </p:spPr>
        </p:sp>
        <p:sp>
          <p:nvSpPr>
            <p:cNvPr id="8" name="TextBox 8"/>
            <p:cNvSpPr txBox="1"/>
            <p:nvPr/>
          </p:nvSpPr>
          <p:spPr>
            <a:xfrm>
              <a:off x="0" y="-47625"/>
              <a:ext cx="1001397" cy="1819619"/>
            </a:xfrm>
            <a:prstGeom prst="rect">
              <a:avLst/>
            </a:prstGeom>
          </p:spPr>
          <p:txBody>
            <a:bodyPr lIns="50800" tIns="50800" rIns="50800" bIns="50800" rtlCol="0" anchor="ctr"/>
            <a:lstStyle/>
            <a:p>
              <a:pPr marL="431794" lvl="1" indent="-215897" algn="l">
                <a:lnSpc>
                  <a:spcPts val="2799"/>
                </a:lnSpc>
                <a:spcBef>
                  <a:spcPct val="0"/>
                </a:spcBef>
                <a:buFont typeface="Arial"/>
                <a:buChar char="•"/>
              </a:pPr>
              <a:r>
                <a:rPr lang="en-US" sz="1999" b="1" u="none" strike="noStrike" spc="51" dirty="0">
                  <a:solidFill>
                    <a:srgbClr val="000000"/>
                  </a:solidFill>
                  <a:latin typeface="Josefin Sans Bold"/>
                  <a:ea typeface="Josefin Sans Bold"/>
                  <a:cs typeface="Josefin Sans Bold"/>
                  <a:sym typeface="Josefin Sans Bold"/>
                </a:rPr>
                <a:t>Individuals: </a:t>
              </a:r>
            </a:p>
            <a:p>
              <a:pPr algn="l">
                <a:lnSpc>
                  <a:spcPts val="2799"/>
                </a:lnSpc>
                <a:spcBef>
                  <a:spcPct val="0"/>
                </a:spcBef>
              </a:pPr>
              <a:r>
                <a:rPr lang="en-US" sz="1999" u="none" strike="noStrike" spc="51" dirty="0">
                  <a:solidFill>
                    <a:srgbClr val="000000"/>
                  </a:solidFill>
                  <a:latin typeface="Josefin Sans Light"/>
                  <a:ea typeface="Josefin Sans Light"/>
                  <a:cs typeface="Josefin Sans Light"/>
                  <a:sym typeface="Josefin Sans Light"/>
                </a:rPr>
                <a:t>New Graduates, Mid-Level Managers, and Executive Leaders.</a:t>
              </a:r>
            </a:p>
            <a:p>
              <a:pPr marL="431794" lvl="1" indent="-215897" algn="l">
                <a:lnSpc>
                  <a:spcPts val="2799"/>
                </a:lnSpc>
                <a:spcBef>
                  <a:spcPct val="0"/>
                </a:spcBef>
                <a:buFont typeface="Arial"/>
                <a:buChar char="•"/>
              </a:pPr>
              <a:r>
                <a:rPr lang="en-US" sz="1999" b="1" u="none" strike="noStrike" spc="51" dirty="0">
                  <a:solidFill>
                    <a:srgbClr val="000000"/>
                  </a:solidFill>
                  <a:latin typeface="Josefin Sans Bold"/>
                  <a:ea typeface="Josefin Sans Bold"/>
                  <a:cs typeface="Josefin Sans Bold"/>
                  <a:sym typeface="Josefin Sans Bold"/>
                </a:rPr>
                <a:t>Institutions: </a:t>
              </a:r>
            </a:p>
            <a:p>
              <a:pPr algn="l">
                <a:lnSpc>
                  <a:spcPts val="2799"/>
                </a:lnSpc>
                <a:spcBef>
                  <a:spcPct val="0"/>
                </a:spcBef>
              </a:pPr>
              <a:r>
                <a:rPr lang="en-US" sz="1999" u="none" strike="noStrike" spc="51" dirty="0">
                  <a:solidFill>
                    <a:srgbClr val="000000"/>
                  </a:solidFill>
                  <a:latin typeface="Josefin Sans Light"/>
                  <a:ea typeface="Josefin Sans Light"/>
                  <a:cs typeface="Josefin Sans Light"/>
                  <a:sym typeface="Josefin Sans Light"/>
                </a:rPr>
                <a:t>Government Entities, Private Sector Companies, and Banks/Financial Institutions.</a:t>
              </a:r>
            </a:p>
            <a:p>
              <a:pPr algn="l">
                <a:lnSpc>
                  <a:spcPts val="2799"/>
                </a:lnSpc>
                <a:spcBef>
                  <a:spcPct val="0"/>
                </a:spcBef>
              </a:pPr>
              <a:endParaRPr lang="en-US" sz="1999" u="none" strike="noStrike" spc="51" dirty="0">
                <a:solidFill>
                  <a:srgbClr val="000000"/>
                </a:solidFill>
                <a:latin typeface="Josefin Sans Light"/>
                <a:ea typeface="Josefin Sans Light"/>
                <a:cs typeface="Josefin Sans Light"/>
                <a:sym typeface="Josefin Sans Light"/>
              </a:endParaRPr>
            </a:p>
          </p:txBody>
        </p:sp>
      </p:grpSp>
      <p:grpSp>
        <p:nvGrpSpPr>
          <p:cNvPr id="9" name="Group 9"/>
          <p:cNvGrpSpPr/>
          <p:nvPr/>
        </p:nvGrpSpPr>
        <p:grpSpPr>
          <a:xfrm>
            <a:off x="6929965" y="340681"/>
            <a:ext cx="3425629" cy="6082646"/>
            <a:chOff x="0" y="0"/>
            <a:chExt cx="1001397" cy="1778110"/>
          </a:xfrm>
        </p:grpSpPr>
        <p:sp>
          <p:nvSpPr>
            <p:cNvPr id="10" name="Freeform 10"/>
            <p:cNvSpPr/>
            <p:nvPr/>
          </p:nvSpPr>
          <p:spPr>
            <a:xfrm>
              <a:off x="0" y="0"/>
              <a:ext cx="1001397" cy="1778110"/>
            </a:xfrm>
            <a:custGeom>
              <a:avLst/>
              <a:gdLst/>
              <a:ahLst/>
              <a:cxnLst/>
              <a:rect l="l" t="t" r="r" b="b"/>
              <a:pathLst>
                <a:path w="1001397" h="1778110">
                  <a:moveTo>
                    <a:pt x="45200" y="0"/>
                  </a:moveTo>
                  <a:lnTo>
                    <a:pt x="956197" y="0"/>
                  </a:lnTo>
                  <a:cubicBezTo>
                    <a:pt x="968185" y="0"/>
                    <a:pt x="979682" y="4762"/>
                    <a:pt x="988159" y="13239"/>
                  </a:cubicBezTo>
                  <a:cubicBezTo>
                    <a:pt x="996635" y="21715"/>
                    <a:pt x="1001397" y="33212"/>
                    <a:pt x="1001397" y="45200"/>
                  </a:cubicBezTo>
                  <a:lnTo>
                    <a:pt x="1001397" y="1732911"/>
                  </a:lnTo>
                  <a:cubicBezTo>
                    <a:pt x="1001397" y="1744898"/>
                    <a:pt x="996635" y="1756395"/>
                    <a:pt x="988159" y="1764872"/>
                  </a:cubicBezTo>
                  <a:cubicBezTo>
                    <a:pt x="979682" y="1773348"/>
                    <a:pt x="968185" y="1778110"/>
                    <a:pt x="956197" y="1778110"/>
                  </a:cubicBezTo>
                  <a:lnTo>
                    <a:pt x="45200" y="1778110"/>
                  </a:lnTo>
                  <a:cubicBezTo>
                    <a:pt x="33212" y="1778110"/>
                    <a:pt x="21715" y="1773348"/>
                    <a:pt x="13239" y="1764872"/>
                  </a:cubicBezTo>
                  <a:cubicBezTo>
                    <a:pt x="4762" y="1756395"/>
                    <a:pt x="0" y="1744898"/>
                    <a:pt x="0" y="1732911"/>
                  </a:cubicBezTo>
                  <a:lnTo>
                    <a:pt x="0" y="45200"/>
                  </a:lnTo>
                  <a:cubicBezTo>
                    <a:pt x="0" y="33212"/>
                    <a:pt x="4762" y="21715"/>
                    <a:pt x="13239" y="13239"/>
                  </a:cubicBezTo>
                  <a:cubicBezTo>
                    <a:pt x="21715" y="4762"/>
                    <a:pt x="33212" y="0"/>
                    <a:pt x="45200" y="0"/>
                  </a:cubicBezTo>
                  <a:close/>
                </a:path>
              </a:pathLst>
            </a:custGeom>
            <a:solidFill>
              <a:srgbClr val="FFFFFF"/>
            </a:solidFill>
            <a:ln cap="sq">
              <a:noFill/>
              <a:prstDash val="solid"/>
              <a:miter/>
            </a:ln>
          </p:spPr>
        </p:sp>
        <p:sp>
          <p:nvSpPr>
            <p:cNvPr id="11" name="TextBox 11"/>
            <p:cNvSpPr txBox="1"/>
            <p:nvPr/>
          </p:nvSpPr>
          <p:spPr>
            <a:xfrm>
              <a:off x="0" y="-47625"/>
              <a:ext cx="1001397" cy="1825735"/>
            </a:xfrm>
            <a:prstGeom prst="rect">
              <a:avLst/>
            </a:prstGeom>
          </p:spPr>
          <p:txBody>
            <a:bodyPr lIns="50800" tIns="50800" rIns="50800" bIns="50800" rtlCol="0" anchor="ctr"/>
            <a:lstStyle/>
            <a:p>
              <a:pPr marL="431794" lvl="1" indent="-215897" algn="l">
                <a:lnSpc>
                  <a:spcPts val="2799"/>
                </a:lnSpc>
                <a:spcBef>
                  <a:spcPct val="0"/>
                </a:spcBef>
                <a:buFont typeface="Arial"/>
                <a:buChar char="•"/>
              </a:pPr>
              <a:r>
                <a:rPr lang="en-US" sz="1999" spc="51" dirty="0">
                  <a:solidFill>
                    <a:srgbClr val="000000"/>
                  </a:solidFill>
                  <a:latin typeface="Josefin Sans Light"/>
                  <a:ea typeface="Josefin Sans Light"/>
                  <a:cs typeface="Josefin Sans Light"/>
                  <a:sym typeface="Josefin Sans Light"/>
                </a:rPr>
                <a:t>In</a:t>
              </a:r>
              <a:r>
                <a:rPr lang="en-US" sz="1999" u="none" strike="noStrike" spc="51" dirty="0">
                  <a:solidFill>
                    <a:srgbClr val="000000"/>
                  </a:solidFill>
                  <a:latin typeface="Josefin Sans Light"/>
                  <a:ea typeface="Josefin Sans Light"/>
                  <a:cs typeface="Josefin Sans Light"/>
                  <a:sym typeface="Josefin Sans Light"/>
                </a:rPr>
                <a:t>ternationally and locally accredited professional certifications</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Flexibility in delivery (online and in-person).</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expert instructors.</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Comprehensive consulting services</a:t>
              </a:r>
            </a:p>
            <a:p>
              <a:pPr algn="l">
                <a:lnSpc>
                  <a:spcPts val="2799"/>
                </a:lnSpc>
                <a:spcBef>
                  <a:spcPct val="0"/>
                </a:spcBef>
              </a:pPr>
              <a:endParaRPr lang="en-US" sz="1999" u="none" strike="noStrike" spc="51" dirty="0">
                <a:solidFill>
                  <a:srgbClr val="000000"/>
                </a:solidFill>
                <a:latin typeface="Josefin Sans Light"/>
                <a:ea typeface="Josefin Sans Light"/>
                <a:cs typeface="Josefin Sans Light"/>
                <a:sym typeface="Josefin Sans Light"/>
              </a:endParaRPr>
            </a:p>
          </p:txBody>
        </p:sp>
      </p:grpSp>
      <p:grpSp>
        <p:nvGrpSpPr>
          <p:cNvPr id="12" name="Group 12"/>
          <p:cNvGrpSpPr/>
          <p:nvPr/>
        </p:nvGrpSpPr>
        <p:grpSpPr>
          <a:xfrm>
            <a:off x="284060" y="6554805"/>
            <a:ext cx="8297559" cy="2750897"/>
            <a:chOff x="0" y="0"/>
            <a:chExt cx="2198763" cy="816140"/>
          </a:xfrm>
        </p:grpSpPr>
        <p:sp>
          <p:nvSpPr>
            <p:cNvPr id="13" name="Freeform 13"/>
            <p:cNvSpPr/>
            <p:nvPr/>
          </p:nvSpPr>
          <p:spPr>
            <a:xfrm>
              <a:off x="0" y="0"/>
              <a:ext cx="2198762" cy="816140"/>
            </a:xfrm>
            <a:custGeom>
              <a:avLst/>
              <a:gdLst/>
              <a:ahLst/>
              <a:cxnLst/>
              <a:rect l="l" t="t" r="r" b="b"/>
              <a:pathLst>
                <a:path w="2198762" h="816140">
                  <a:moveTo>
                    <a:pt x="18661" y="0"/>
                  </a:moveTo>
                  <a:lnTo>
                    <a:pt x="2180102" y="0"/>
                  </a:lnTo>
                  <a:cubicBezTo>
                    <a:pt x="2190408" y="0"/>
                    <a:pt x="2198762" y="8355"/>
                    <a:pt x="2198762" y="18661"/>
                  </a:cubicBezTo>
                  <a:lnTo>
                    <a:pt x="2198762" y="797480"/>
                  </a:lnTo>
                  <a:cubicBezTo>
                    <a:pt x="2198762" y="807786"/>
                    <a:pt x="2190408" y="816140"/>
                    <a:pt x="2180102" y="816140"/>
                  </a:cubicBezTo>
                  <a:lnTo>
                    <a:pt x="18661" y="816140"/>
                  </a:lnTo>
                  <a:cubicBezTo>
                    <a:pt x="8355" y="816140"/>
                    <a:pt x="0" y="807786"/>
                    <a:pt x="0" y="797480"/>
                  </a:cubicBezTo>
                  <a:lnTo>
                    <a:pt x="0" y="18661"/>
                  </a:lnTo>
                  <a:cubicBezTo>
                    <a:pt x="0" y="8355"/>
                    <a:pt x="8355" y="0"/>
                    <a:pt x="18661" y="0"/>
                  </a:cubicBezTo>
                  <a:close/>
                </a:path>
              </a:pathLst>
            </a:custGeom>
            <a:solidFill>
              <a:srgbClr val="FFFFFF"/>
            </a:solidFill>
            <a:ln cap="sq">
              <a:noFill/>
              <a:prstDash val="solid"/>
              <a:miter/>
            </a:ln>
          </p:spPr>
        </p:sp>
        <p:sp>
          <p:nvSpPr>
            <p:cNvPr id="14" name="TextBox 14"/>
            <p:cNvSpPr txBox="1"/>
            <p:nvPr/>
          </p:nvSpPr>
          <p:spPr>
            <a:xfrm>
              <a:off x="0" y="-47625"/>
              <a:ext cx="2198763" cy="863765"/>
            </a:xfrm>
            <a:prstGeom prst="rect">
              <a:avLst/>
            </a:prstGeom>
          </p:spPr>
          <p:txBody>
            <a:bodyPr lIns="50800" tIns="50800" rIns="50800" bIns="50800" rtlCol="0" anchor="ctr"/>
            <a:lstStyle/>
            <a:p>
              <a:pPr marL="431794" lvl="1" indent="-215897" algn="l">
                <a:lnSpc>
                  <a:spcPts val="2799"/>
                </a:lnSpc>
                <a:spcBef>
                  <a:spcPct val="0"/>
                </a:spcBef>
                <a:buFont typeface="Arial"/>
                <a:buChar char="•"/>
              </a:pPr>
              <a:r>
                <a:rPr lang="en-US" sz="1999" u="none" strike="noStrike" spc="51">
                  <a:solidFill>
                    <a:srgbClr val="000000"/>
                  </a:solidFill>
                  <a:latin typeface="Josefin Sans Light"/>
                  <a:ea typeface="Josefin Sans Light"/>
                  <a:cs typeface="Josefin Sans Light"/>
                  <a:sym typeface="Josefin Sans Light"/>
                </a:rPr>
                <a:t>Marketing &amp; Advertising Costs.</a:t>
              </a:r>
            </a:p>
            <a:p>
              <a:pPr marL="431794" lvl="1" indent="-215897" algn="l">
                <a:lnSpc>
                  <a:spcPts val="2799"/>
                </a:lnSpc>
                <a:spcBef>
                  <a:spcPct val="0"/>
                </a:spcBef>
                <a:buFont typeface="Arial"/>
                <a:buChar char="•"/>
              </a:pPr>
              <a:r>
                <a:rPr lang="en-US" sz="1999" u="none" strike="noStrike" spc="51">
                  <a:solidFill>
                    <a:srgbClr val="000000"/>
                  </a:solidFill>
                  <a:latin typeface="Josefin Sans Light"/>
                  <a:ea typeface="Josefin Sans Light"/>
                  <a:cs typeface="Josefin Sans Light"/>
                  <a:sym typeface="Josefin Sans Light"/>
                </a:rPr>
                <a:t>Instructors &amp; Staff Salaries.</a:t>
              </a:r>
            </a:p>
            <a:p>
              <a:pPr marL="431794" lvl="1" indent="-215897" algn="l">
                <a:lnSpc>
                  <a:spcPts val="2799"/>
                </a:lnSpc>
                <a:spcBef>
                  <a:spcPct val="0"/>
                </a:spcBef>
                <a:buFont typeface="Arial"/>
                <a:buChar char="•"/>
              </a:pPr>
              <a:r>
                <a:rPr lang="en-US" sz="1999" u="none" strike="noStrike" spc="51">
                  <a:solidFill>
                    <a:srgbClr val="000000"/>
                  </a:solidFill>
                  <a:latin typeface="Josefin Sans Light"/>
                  <a:ea typeface="Josefin Sans Light"/>
                  <a:cs typeface="Josefin Sans Light"/>
                  <a:sym typeface="Josefin Sans Light"/>
                </a:rPr>
                <a:t>Accreditations and licenses.</a:t>
              </a:r>
            </a:p>
            <a:p>
              <a:pPr marL="431794" lvl="1" indent="-215897" algn="l">
                <a:lnSpc>
                  <a:spcPts val="2799"/>
                </a:lnSpc>
                <a:spcBef>
                  <a:spcPct val="0"/>
                </a:spcBef>
                <a:buFont typeface="Arial"/>
                <a:buChar char="•"/>
              </a:pPr>
              <a:r>
                <a:rPr lang="en-US" sz="1999" u="none" strike="noStrike" spc="51">
                  <a:solidFill>
                    <a:srgbClr val="000000"/>
                  </a:solidFill>
                  <a:latin typeface="Josefin Sans Light"/>
                  <a:ea typeface="Josefin Sans Light"/>
                  <a:cs typeface="Josefin Sans Light"/>
                  <a:sym typeface="Josefin Sans Light"/>
                </a:rPr>
                <a:t>Platform &amp; Website Maintenance.</a:t>
              </a:r>
            </a:p>
            <a:p>
              <a:pPr algn="l">
                <a:lnSpc>
                  <a:spcPts val="2799"/>
                </a:lnSpc>
                <a:spcBef>
                  <a:spcPct val="0"/>
                </a:spcBef>
              </a:pPr>
              <a:endParaRPr lang="en-US" sz="1999" u="none" strike="noStrike" spc="51">
                <a:solidFill>
                  <a:srgbClr val="000000"/>
                </a:solidFill>
                <a:latin typeface="Josefin Sans Light"/>
                <a:ea typeface="Josefin Sans Light"/>
                <a:cs typeface="Josefin Sans Light"/>
                <a:sym typeface="Josefin Sans Light"/>
              </a:endParaRPr>
            </a:p>
          </p:txBody>
        </p:sp>
      </p:grpSp>
      <p:grpSp>
        <p:nvGrpSpPr>
          <p:cNvPr id="15" name="Group 15"/>
          <p:cNvGrpSpPr/>
          <p:nvPr/>
        </p:nvGrpSpPr>
        <p:grpSpPr>
          <a:xfrm>
            <a:off x="8703939" y="6554805"/>
            <a:ext cx="8297559" cy="2750897"/>
            <a:chOff x="0" y="0"/>
            <a:chExt cx="2198763" cy="816140"/>
          </a:xfrm>
        </p:grpSpPr>
        <p:sp>
          <p:nvSpPr>
            <p:cNvPr id="16" name="Freeform 16"/>
            <p:cNvSpPr/>
            <p:nvPr/>
          </p:nvSpPr>
          <p:spPr>
            <a:xfrm>
              <a:off x="0" y="0"/>
              <a:ext cx="2198762" cy="816140"/>
            </a:xfrm>
            <a:custGeom>
              <a:avLst/>
              <a:gdLst/>
              <a:ahLst/>
              <a:cxnLst/>
              <a:rect l="l" t="t" r="r" b="b"/>
              <a:pathLst>
                <a:path w="2198762" h="816140">
                  <a:moveTo>
                    <a:pt x="18661" y="0"/>
                  </a:moveTo>
                  <a:lnTo>
                    <a:pt x="2180102" y="0"/>
                  </a:lnTo>
                  <a:cubicBezTo>
                    <a:pt x="2190408" y="0"/>
                    <a:pt x="2198762" y="8355"/>
                    <a:pt x="2198762" y="18661"/>
                  </a:cubicBezTo>
                  <a:lnTo>
                    <a:pt x="2198762" y="797480"/>
                  </a:lnTo>
                  <a:cubicBezTo>
                    <a:pt x="2198762" y="807786"/>
                    <a:pt x="2190408" y="816140"/>
                    <a:pt x="2180102" y="816140"/>
                  </a:cubicBezTo>
                  <a:lnTo>
                    <a:pt x="18661" y="816140"/>
                  </a:lnTo>
                  <a:cubicBezTo>
                    <a:pt x="8355" y="816140"/>
                    <a:pt x="0" y="807786"/>
                    <a:pt x="0" y="797480"/>
                  </a:cubicBezTo>
                  <a:lnTo>
                    <a:pt x="0" y="18661"/>
                  </a:lnTo>
                  <a:cubicBezTo>
                    <a:pt x="0" y="8355"/>
                    <a:pt x="8355" y="0"/>
                    <a:pt x="18661" y="0"/>
                  </a:cubicBezTo>
                  <a:close/>
                </a:path>
              </a:pathLst>
            </a:custGeom>
            <a:solidFill>
              <a:srgbClr val="FFFFFF"/>
            </a:solidFill>
            <a:ln cap="sq">
              <a:noFill/>
              <a:prstDash val="solid"/>
              <a:miter/>
            </a:ln>
          </p:spPr>
        </p:sp>
        <p:sp>
          <p:nvSpPr>
            <p:cNvPr id="17" name="TextBox 17"/>
            <p:cNvSpPr txBox="1"/>
            <p:nvPr/>
          </p:nvSpPr>
          <p:spPr>
            <a:xfrm>
              <a:off x="0" y="-47625"/>
              <a:ext cx="2198763" cy="863765"/>
            </a:xfrm>
            <a:prstGeom prst="rect">
              <a:avLst/>
            </a:prstGeom>
          </p:spPr>
          <p:txBody>
            <a:bodyPr lIns="50800" tIns="50800" rIns="50800" bIns="50800" rtlCol="0" anchor="ctr"/>
            <a:lstStyle/>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Training Programs &amp; Diplomas.</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Professional Certifications</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Consultation Services.</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Corporate Internship Contracts</a:t>
              </a:r>
            </a:p>
            <a:p>
              <a:pPr algn="l">
                <a:lnSpc>
                  <a:spcPts val="2799"/>
                </a:lnSpc>
                <a:spcBef>
                  <a:spcPct val="0"/>
                </a:spcBef>
              </a:pPr>
              <a:endParaRPr lang="en-US" sz="1999" u="none" strike="noStrike" spc="51" dirty="0">
                <a:solidFill>
                  <a:srgbClr val="000000"/>
                </a:solidFill>
                <a:latin typeface="Josefin Sans Light"/>
                <a:ea typeface="Josefin Sans Light"/>
                <a:cs typeface="Josefin Sans Light"/>
                <a:sym typeface="Josefin Sans Light"/>
              </a:endParaRPr>
            </a:p>
          </p:txBody>
        </p:sp>
      </p:grpSp>
      <p:grpSp>
        <p:nvGrpSpPr>
          <p:cNvPr id="18" name="Group 18"/>
          <p:cNvGrpSpPr/>
          <p:nvPr/>
        </p:nvGrpSpPr>
        <p:grpSpPr>
          <a:xfrm>
            <a:off x="3840992" y="340681"/>
            <a:ext cx="2957669" cy="3337026"/>
            <a:chOff x="0" y="0"/>
            <a:chExt cx="870921" cy="982628"/>
          </a:xfrm>
        </p:grpSpPr>
        <p:sp>
          <p:nvSpPr>
            <p:cNvPr id="19" name="Freeform 19"/>
            <p:cNvSpPr/>
            <p:nvPr/>
          </p:nvSpPr>
          <p:spPr>
            <a:xfrm>
              <a:off x="0" y="0"/>
              <a:ext cx="870921" cy="982628"/>
            </a:xfrm>
            <a:custGeom>
              <a:avLst/>
              <a:gdLst/>
              <a:ahLst/>
              <a:cxnLst/>
              <a:rect l="l" t="t" r="r" b="b"/>
              <a:pathLst>
                <a:path w="870921" h="982628">
                  <a:moveTo>
                    <a:pt x="52352" y="0"/>
                  </a:moveTo>
                  <a:lnTo>
                    <a:pt x="818570" y="0"/>
                  </a:lnTo>
                  <a:cubicBezTo>
                    <a:pt x="847482" y="0"/>
                    <a:pt x="870921" y="23439"/>
                    <a:pt x="870921" y="52352"/>
                  </a:cubicBezTo>
                  <a:lnTo>
                    <a:pt x="870921" y="930276"/>
                  </a:lnTo>
                  <a:cubicBezTo>
                    <a:pt x="870921" y="944160"/>
                    <a:pt x="865405" y="957476"/>
                    <a:pt x="855588" y="967294"/>
                  </a:cubicBezTo>
                  <a:cubicBezTo>
                    <a:pt x="845770" y="977112"/>
                    <a:pt x="832454" y="982628"/>
                    <a:pt x="818570" y="982628"/>
                  </a:cubicBezTo>
                  <a:lnTo>
                    <a:pt x="52352" y="982628"/>
                  </a:lnTo>
                  <a:cubicBezTo>
                    <a:pt x="23439" y="982628"/>
                    <a:pt x="0" y="959189"/>
                    <a:pt x="0" y="930276"/>
                  </a:cubicBezTo>
                  <a:lnTo>
                    <a:pt x="0" y="52352"/>
                  </a:lnTo>
                  <a:cubicBezTo>
                    <a:pt x="0" y="38467"/>
                    <a:pt x="5516" y="25151"/>
                    <a:pt x="15333" y="15333"/>
                  </a:cubicBezTo>
                  <a:cubicBezTo>
                    <a:pt x="25151" y="5516"/>
                    <a:pt x="38467" y="0"/>
                    <a:pt x="52352" y="0"/>
                  </a:cubicBezTo>
                  <a:close/>
                </a:path>
              </a:pathLst>
            </a:custGeom>
            <a:solidFill>
              <a:srgbClr val="FFFFFF"/>
            </a:solidFill>
            <a:ln cap="sq">
              <a:noFill/>
              <a:prstDash val="solid"/>
              <a:miter/>
            </a:ln>
          </p:spPr>
        </p:sp>
        <p:sp>
          <p:nvSpPr>
            <p:cNvPr id="20" name="TextBox 20"/>
            <p:cNvSpPr txBox="1"/>
            <p:nvPr/>
          </p:nvSpPr>
          <p:spPr>
            <a:xfrm>
              <a:off x="0" y="-38100"/>
              <a:ext cx="870921" cy="1020728"/>
            </a:xfrm>
            <a:prstGeom prst="rect">
              <a:avLst/>
            </a:prstGeom>
          </p:spPr>
          <p:txBody>
            <a:bodyPr lIns="50800" tIns="50800" rIns="50800" bIns="50800" rtlCol="0" anchor="ctr"/>
            <a:lstStyle/>
            <a:p>
              <a:pPr algn="l">
                <a:lnSpc>
                  <a:spcPts val="1819"/>
                </a:lnSpc>
              </a:pPr>
              <a:endParaRPr/>
            </a:p>
            <a:p>
              <a:pPr algn="l">
                <a:lnSpc>
                  <a:spcPts val="1819"/>
                </a:lnSpc>
              </a:pPr>
              <a:endParaRPr/>
            </a:p>
            <a:p>
              <a:pPr algn="l">
                <a:lnSpc>
                  <a:spcPts val="1819"/>
                </a:lnSpc>
              </a:pPr>
              <a:endParaRP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Delivering professional training and diplomas.</a:t>
              </a: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Providing expert consultation services.</a:t>
              </a: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Marketing and Lead Generation.</a:t>
              </a: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Research &amp; Development of new programs.</a:t>
              </a: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Operations management (registration, testing, certification)</a:t>
              </a: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Conducting research and disseminating knowledge</a:t>
              </a:r>
            </a:p>
          </p:txBody>
        </p:sp>
      </p:grpSp>
      <p:grpSp>
        <p:nvGrpSpPr>
          <p:cNvPr id="21" name="Group 21"/>
          <p:cNvGrpSpPr/>
          <p:nvPr/>
        </p:nvGrpSpPr>
        <p:grpSpPr>
          <a:xfrm>
            <a:off x="10486897" y="340681"/>
            <a:ext cx="2957669" cy="2832445"/>
            <a:chOff x="0" y="0"/>
            <a:chExt cx="870921" cy="834047"/>
          </a:xfrm>
        </p:grpSpPr>
        <p:sp>
          <p:nvSpPr>
            <p:cNvPr id="22" name="Freeform 22"/>
            <p:cNvSpPr/>
            <p:nvPr/>
          </p:nvSpPr>
          <p:spPr>
            <a:xfrm>
              <a:off x="0" y="0"/>
              <a:ext cx="870921" cy="834047"/>
            </a:xfrm>
            <a:custGeom>
              <a:avLst/>
              <a:gdLst/>
              <a:ahLst/>
              <a:cxnLst/>
              <a:rect l="l" t="t" r="r" b="b"/>
              <a:pathLst>
                <a:path w="870921" h="834047">
                  <a:moveTo>
                    <a:pt x="52352" y="0"/>
                  </a:moveTo>
                  <a:lnTo>
                    <a:pt x="818570" y="0"/>
                  </a:lnTo>
                  <a:cubicBezTo>
                    <a:pt x="847482" y="0"/>
                    <a:pt x="870921" y="23439"/>
                    <a:pt x="870921" y="52352"/>
                  </a:cubicBezTo>
                  <a:lnTo>
                    <a:pt x="870921" y="781696"/>
                  </a:lnTo>
                  <a:cubicBezTo>
                    <a:pt x="870921" y="795580"/>
                    <a:pt x="865405" y="808896"/>
                    <a:pt x="855588" y="818714"/>
                  </a:cubicBezTo>
                  <a:cubicBezTo>
                    <a:pt x="845770" y="828532"/>
                    <a:pt x="832454" y="834047"/>
                    <a:pt x="818570" y="834047"/>
                  </a:cubicBezTo>
                  <a:lnTo>
                    <a:pt x="52352" y="834047"/>
                  </a:lnTo>
                  <a:cubicBezTo>
                    <a:pt x="23439" y="834047"/>
                    <a:pt x="0" y="810609"/>
                    <a:pt x="0" y="781696"/>
                  </a:cubicBezTo>
                  <a:lnTo>
                    <a:pt x="0" y="52352"/>
                  </a:lnTo>
                  <a:cubicBezTo>
                    <a:pt x="0" y="38467"/>
                    <a:pt x="5516" y="25151"/>
                    <a:pt x="15333" y="15333"/>
                  </a:cubicBezTo>
                  <a:cubicBezTo>
                    <a:pt x="25151" y="5516"/>
                    <a:pt x="38467" y="0"/>
                    <a:pt x="52352" y="0"/>
                  </a:cubicBezTo>
                  <a:close/>
                </a:path>
              </a:pathLst>
            </a:custGeom>
            <a:solidFill>
              <a:srgbClr val="FFFFFF"/>
            </a:solidFill>
            <a:ln cap="sq">
              <a:noFill/>
              <a:prstDash val="solid"/>
              <a:miter/>
            </a:ln>
          </p:spPr>
        </p:sp>
        <p:sp>
          <p:nvSpPr>
            <p:cNvPr id="23" name="TextBox 23"/>
            <p:cNvSpPr txBox="1"/>
            <p:nvPr/>
          </p:nvSpPr>
          <p:spPr>
            <a:xfrm>
              <a:off x="0" y="-47625"/>
              <a:ext cx="870921" cy="881672"/>
            </a:xfrm>
            <a:prstGeom prst="rect">
              <a:avLst/>
            </a:prstGeom>
          </p:spPr>
          <p:txBody>
            <a:bodyPr lIns="50800" tIns="50800" rIns="50800" bIns="50800" rtlCol="0" anchor="ctr"/>
            <a:lstStyle/>
            <a:p>
              <a:pPr algn="l">
                <a:lnSpc>
                  <a:spcPts val="2239"/>
                </a:lnSpc>
              </a:pPr>
              <a:endParaRPr dirty="0"/>
            </a:p>
            <a:p>
              <a:pPr algn="l">
                <a:lnSpc>
                  <a:spcPts val="2239"/>
                </a:lnSpc>
              </a:pPr>
              <a:endParaRPr dirty="0"/>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Direct support and consultation.</a:t>
              </a:r>
            </a:p>
            <a:p>
              <a:pPr marL="345438" lvl="1" indent="-172719">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After-training support.</a:t>
              </a:r>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Building a professional community.</a:t>
              </a:r>
            </a:p>
          </p:txBody>
        </p:sp>
      </p:grpSp>
      <p:grpSp>
        <p:nvGrpSpPr>
          <p:cNvPr id="24" name="Group 24"/>
          <p:cNvGrpSpPr/>
          <p:nvPr/>
        </p:nvGrpSpPr>
        <p:grpSpPr>
          <a:xfrm>
            <a:off x="3840992" y="3806765"/>
            <a:ext cx="2957669" cy="2595640"/>
            <a:chOff x="0" y="0"/>
            <a:chExt cx="864601" cy="758771"/>
          </a:xfrm>
        </p:grpSpPr>
        <p:sp>
          <p:nvSpPr>
            <p:cNvPr id="25" name="Freeform 25"/>
            <p:cNvSpPr/>
            <p:nvPr/>
          </p:nvSpPr>
          <p:spPr>
            <a:xfrm>
              <a:off x="0" y="0"/>
              <a:ext cx="864601" cy="758771"/>
            </a:xfrm>
            <a:custGeom>
              <a:avLst/>
              <a:gdLst/>
              <a:ahLst/>
              <a:cxnLst/>
              <a:rect l="l" t="t" r="r" b="b"/>
              <a:pathLst>
                <a:path w="864601" h="758771">
                  <a:moveTo>
                    <a:pt x="52352" y="0"/>
                  </a:moveTo>
                  <a:lnTo>
                    <a:pt x="812249" y="0"/>
                  </a:lnTo>
                  <a:cubicBezTo>
                    <a:pt x="826134" y="0"/>
                    <a:pt x="839450" y="5516"/>
                    <a:pt x="849268" y="15333"/>
                  </a:cubicBezTo>
                  <a:cubicBezTo>
                    <a:pt x="859085" y="25151"/>
                    <a:pt x="864601" y="38467"/>
                    <a:pt x="864601" y="52352"/>
                  </a:cubicBezTo>
                  <a:lnTo>
                    <a:pt x="864601" y="706419"/>
                  </a:lnTo>
                  <a:cubicBezTo>
                    <a:pt x="864601" y="735332"/>
                    <a:pt x="841162" y="758771"/>
                    <a:pt x="812249" y="758771"/>
                  </a:cubicBezTo>
                  <a:lnTo>
                    <a:pt x="52352" y="758771"/>
                  </a:lnTo>
                  <a:cubicBezTo>
                    <a:pt x="23439" y="758771"/>
                    <a:pt x="0" y="735332"/>
                    <a:pt x="0" y="706419"/>
                  </a:cubicBezTo>
                  <a:lnTo>
                    <a:pt x="0" y="52352"/>
                  </a:lnTo>
                  <a:cubicBezTo>
                    <a:pt x="0" y="38467"/>
                    <a:pt x="5516" y="25151"/>
                    <a:pt x="15333" y="15333"/>
                  </a:cubicBezTo>
                  <a:cubicBezTo>
                    <a:pt x="25151" y="5516"/>
                    <a:pt x="38467" y="0"/>
                    <a:pt x="52352" y="0"/>
                  </a:cubicBezTo>
                  <a:close/>
                </a:path>
              </a:pathLst>
            </a:custGeom>
            <a:solidFill>
              <a:srgbClr val="FFFFFF"/>
            </a:solidFill>
            <a:ln cap="sq">
              <a:noFill/>
              <a:prstDash val="solid"/>
              <a:miter/>
            </a:ln>
          </p:spPr>
        </p:sp>
        <p:sp>
          <p:nvSpPr>
            <p:cNvPr id="26" name="TextBox 26"/>
            <p:cNvSpPr txBox="1"/>
            <p:nvPr/>
          </p:nvSpPr>
          <p:spPr>
            <a:xfrm>
              <a:off x="0" y="-38100"/>
              <a:ext cx="864601" cy="796871"/>
            </a:xfrm>
            <a:prstGeom prst="rect">
              <a:avLst/>
            </a:prstGeom>
          </p:spPr>
          <p:txBody>
            <a:bodyPr lIns="50800" tIns="50800" rIns="50800" bIns="50800" rtlCol="0" anchor="ctr"/>
            <a:lstStyle/>
            <a:p>
              <a:pPr algn="l">
                <a:lnSpc>
                  <a:spcPts val="1959"/>
                </a:lnSpc>
              </a:pPr>
              <a:endParaRPr/>
            </a:p>
            <a:p>
              <a:pPr algn="l">
                <a:lnSpc>
                  <a:spcPts val="1959"/>
                </a:lnSpc>
              </a:pPr>
              <a:endParaRPr/>
            </a:p>
            <a:p>
              <a:pPr marL="345438" lvl="1" indent="-172719" algn="l">
                <a:lnSpc>
                  <a:spcPts val="2239"/>
                </a:lnSpc>
                <a:spcBef>
                  <a:spcPct val="0"/>
                </a:spcBef>
                <a:buFont typeface="Arial"/>
                <a:buChar char="•"/>
              </a:pPr>
              <a:r>
                <a:rPr lang="en-US" sz="1599" u="none" strike="noStrike" spc="41">
                  <a:solidFill>
                    <a:srgbClr val="000000"/>
                  </a:solidFill>
                  <a:latin typeface="Josefin Sans Light"/>
                  <a:ea typeface="Josefin Sans Light"/>
                  <a:cs typeface="Josefin Sans Light"/>
                  <a:sym typeface="Josefin Sans Light"/>
                </a:rPr>
                <a:t>Expert instructors (led by Dr. Mostafa).</a:t>
              </a:r>
            </a:p>
            <a:p>
              <a:pPr marL="345438" lvl="1" indent="-172719" algn="l">
                <a:lnSpc>
                  <a:spcPts val="2239"/>
                </a:lnSpc>
                <a:spcBef>
                  <a:spcPct val="0"/>
                </a:spcBef>
                <a:buFont typeface="Arial"/>
                <a:buChar char="•"/>
              </a:pPr>
              <a:r>
                <a:rPr lang="en-US" sz="1599" u="none" strike="noStrike" spc="41">
                  <a:solidFill>
                    <a:srgbClr val="000000"/>
                  </a:solidFill>
                  <a:latin typeface="Josefin Sans Light"/>
                  <a:ea typeface="Josefin Sans Light"/>
                  <a:cs typeface="Josefin Sans Light"/>
                  <a:sym typeface="Josefin Sans Light"/>
                </a:rPr>
                <a:t>Accredited course materials.</a:t>
              </a:r>
            </a:p>
            <a:p>
              <a:pPr marL="345438" lvl="1" indent="-172719" algn="l">
                <a:lnSpc>
                  <a:spcPts val="2239"/>
                </a:lnSpc>
                <a:spcBef>
                  <a:spcPct val="0"/>
                </a:spcBef>
                <a:buFont typeface="Arial"/>
                <a:buChar char="•"/>
              </a:pPr>
              <a:r>
                <a:rPr lang="en-US" sz="1599" u="none" strike="noStrike" spc="41">
                  <a:solidFill>
                    <a:srgbClr val="000000"/>
                  </a:solidFill>
                  <a:latin typeface="Josefin Sans Light"/>
                  <a:ea typeface="Josefin Sans Light"/>
                  <a:cs typeface="Josefin Sans Light"/>
                  <a:sym typeface="Josefin Sans Light"/>
                </a:rPr>
                <a:t>GMI Brand &amp; Reputation.</a:t>
              </a:r>
            </a:p>
            <a:p>
              <a:pPr marL="345438" lvl="1" indent="-172719" algn="l">
                <a:lnSpc>
                  <a:spcPts val="2239"/>
                </a:lnSpc>
                <a:spcBef>
                  <a:spcPct val="0"/>
                </a:spcBef>
                <a:buFont typeface="Arial"/>
                <a:buChar char="•"/>
              </a:pPr>
              <a:r>
                <a:rPr lang="en-US" sz="1599" u="none" strike="noStrike" spc="41">
                  <a:solidFill>
                    <a:srgbClr val="000000"/>
                  </a:solidFill>
                  <a:latin typeface="Josefin Sans Light"/>
                  <a:ea typeface="Josefin Sans Light"/>
                  <a:cs typeface="Josefin Sans Light"/>
                  <a:sym typeface="Josefin Sans Light"/>
                </a:rPr>
                <a:t>Digital Platforms.</a:t>
              </a:r>
            </a:p>
          </p:txBody>
        </p:sp>
      </p:grpSp>
      <p:grpSp>
        <p:nvGrpSpPr>
          <p:cNvPr id="27" name="Group 27"/>
          <p:cNvGrpSpPr/>
          <p:nvPr/>
        </p:nvGrpSpPr>
        <p:grpSpPr>
          <a:xfrm>
            <a:off x="10475996" y="3296950"/>
            <a:ext cx="2979289" cy="3126377"/>
            <a:chOff x="0" y="0"/>
            <a:chExt cx="870921" cy="913919"/>
          </a:xfrm>
        </p:grpSpPr>
        <p:sp>
          <p:nvSpPr>
            <p:cNvPr id="28" name="Freeform 28"/>
            <p:cNvSpPr/>
            <p:nvPr/>
          </p:nvSpPr>
          <p:spPr>
            <a:xfrm>
              <a:off x="0" y="0"/>
              <a:ext cx="870921" cy="913919"/>
            </a:xfrm>
            <a:custGeom>
              <a:avLst/>
              <a:gdLst/>
              <a:ahLst/>
              <a:cxnLst/>
              <a:rect l="l" t="t" r="r" b="b"/>
              <a:pathLst>
                <a:path w="870921" h="913919">
                  <a:moveTo>
                    <a:pt x="51972" y="0"/>
                  </a:moveTo>
                  <a:lnTo>
                    <a:pt x="818949" y="0"/>
                  </a:lnTo>
                  <a:cubicBezTo>
                    <a:pt x="832733" y="0"/>
                    <a:pt x="845952" y="5476"/>
                    <a:pt x="855699" y="15222"/>
                  </a:cubicBezTo>
                  <a:cubicBezTo>
                    <a:pt x="865445" y="24969"/>
                    <a:pt x="870921" y="38188"/>
                    <a:pt x="870921" y="51972"/>
                  </a:cubicBezTo>
                  <a:lnTo>
                    <a:pt x="870921" y="861947"/>
                  </a:lnTo>
                  <a:cubicBezTo>
                    <a:pt x="870921" y="875731"/>
                    <a:pt x="865445" y="888950"/>
                    <a:pt x="855699" y="898696"/>
                  </a:cubicBezTo>
                  <a:cubicBezTo>
                    <a:pt x="845952" y="908443"/>
                    <a:pt x="832733" y="913919"/>
                    <a:pt x="818949" y="913919"/>
                  </a:cubicBezTo>
                  <a:lnTo>
                    <a:pt x="51972" y="913919"/>
                  </a:lnTo>
                  <a:cubicBezTo>
                    <a:pt x="38188" y="913919"/>
                    <a:pt x="24969" y="908443"/>
                    <a:pt x="15222" y="898696"/>
                  </a:cubicBezTo>
                  <a:cubicBezTo>
                    <a:pt x="5476" y="888950"/>
                    <a:pt x="0" y="875731"/>
                    <a:pt x="0" y="861947"/>
                  </a:cubicBezTo>
                  <a:lnTo>
                    <a:pt x="0" y="51972"/>
                  </a:lnTo>
                  <a:cubicBezTo>
                    <a:pt x="0" y="38188"/>
                    <a:pt x="5476" y="24969"/>
                    <a:pt x="15222" y="15222"/>
                  </a:cubicBezTo>
                  <a:cubicBezTo>
                    <a:pt x="24969" y="5476"/>
                    <a:pt x="38188" y="0"/>
                    <a:pt x="51972" y="0"/>
                  </a:cubicBezTo>
                  <a:close/>
                </a:path>
              </a:pathLst>
            </a:custGeom>
            <a:solidFill>
              <a:srgbClr val="FFFFFF"/>
            </a:solidFill>
            <a:ln cap="sq">
              <a:noFill/>
              <a:prstDash val="solid"/>
              <a:miter/>
            </a:ln>
          </p:spPr>
        </p:sp>
        <p:sp>
          <p:nvSpPr>
            <p:cNvPr id="29" name="TextBox 29"/>
            <p:cNvSpPr txBox="1"/>
            <p:nvPr/>
          </p:nvSpPr>
          <p:spPr>
            <a:xfrm>
              <a:off x="0" y="-47625"/>
              <a:ext cx="870921" cy="961544"/>
            </a:xfrm>
            <a:prstGeom prst="rect">
              <a:avLst/>
            </a:prstGeom>
          </p:spPr>
          <p:txBody>
            <a:bodyPr lIns="50800" tIns="50800" rIns="50800" bIns="50800" rtlCol="0" anchor="ctr"/>
            <a:lstStyle/>
            <a:p>
              <a:pPr algn="l">
                <a:lnSpc>
                  <a:spcPts val="2239"/>
                </a:lnSpc>
              </a:pPr>
              <a:endParaRPr dirty="0"/>
            </a:p>
            <a:p>
              <a:pPr algn="l">
                <a:lnSpc>
                  <a:spcPts val="2239"/>
                </a:lnSpc>
              </a:pPr>
              <a:endParaRPr dirty="0"/>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Website (gfbalex.com)</a:t>
              </a:r>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Social Media (Facebook, LinkedIn)</a:t>
              </a:r>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Direct Contact (WhatsApp)</a:t>
              </a:r>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Direct Partnerships</a:t>
              </a:r>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Webinars and workshops</a:t>
              </a:r>
            </a:p>
            <a:p>
              <a:pPr algn="l">
                <a:lnSpc>
                  <a:spcPts val="2239"/>
                </a:lnSpc>
                <a:spcBef>
                  <a:spcPct val="0"/>
                </a:spcBef>
              </a:pPr>
              <a:endParaRPr lang="en-US" sz="1599" u="none" strike="noStrike" spc="41" dirty="0">
                <a:solidFill>
                  <a:srgbClr val="000000"/>
                </a:solidFill>
                <a:latin typeface="Josefin Sans Light"/>
                <a:ea typeface="Josefin Sans Light"/>
                <a:cs typeface="Josefin Sans Light"/>
                <a:sym typeface="Josefin Sans Light"/>
              </a:endParaRPr>
            </a:p>
          </p:txBody>
        </p:sp>
      </p:grpSp>
      <p:sp>
        <p:nvSpPr>
          <p:cNvPr id="30" name="TextBox 30"/>
          <p:cNvSpPr txBox="1"/>
          <p:nvPr/>
        </p:nvSpPr>
        <p:spPr>
          <a:xfrm>
            <a:off x="4030668" y="517831"/>
            <a:ext cx="2203134" cy="276225"/>
          </a:xfrm>
          <a:prstGeom prst="rect">
            <a:avLst/>
          </a:prstGeom>
        </p:spPr>
        <p:txBody>
          <a:bodyPr lIns="0" tIns="0" rIns="0" bIns="0" rtlCol="0" anchor="t">
            <a:spAutoFit/>
          </a:bodyPr>
          <a:lstStyle/>
          <a:p>
            <a:pPr marL="0" lvl="0" indent="0" algn="l">
              <a:lnSpc>
                <a:spcPts val="2162"/>
              </a:lnSpc>
              <a:spcBef>
                <a:spcPct val="0"/>
              </a:spcBef>
            </a:pPr>
            <a:r>
              <a:rPr lang="en-US" sz="1802" b="1" u="none" strike="noStrike">
                <a:solidFill>
                  <a:srgbClr val="2F3B69"/>
                </a:solidFill>
                <a:latin typeface="Josefin Sans Bold"/>
                <a:ea typeface="Josefin Sans Bold"/>
                <a:cs typeface="Josefin Sans Bold"/>
                <a:sym typeface="Josefin Sans Bold"/>
              </a:rPr>
              <a:t>KEY ACTIVITIES</a:t>
            </a:r>
          </a:p>
        </p:txBody>
      </p:sp>
      <p:grpSp>
        <p:nvGrpSpPr>
          <p:cNvPr id="31" name="Group 31"/>
          <p:cNvGrpSpPr/>
          <p:nvPr/>
        </p:nvGrpSpPr>
        <p:grpSpPr>
          <a:xfrm>
            <a:off x="2983824" y="340681"/>
            <a:ext cx="725864" cy="680473"/>
            <a:chOff x="0" y="0"/>
            <a:chExt cx="191174" cy="179219"/>
          </a:xfrm>
        </p:grpSpPr>
        <p:sp>
          <p:nvSpPr>
            <p:cNvPr id="32" name="Freeform 32"/>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33" name="TextBox 33"/>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34" name="Group 34"/>
          <p:cNvGrpSpPr/>
          <p:nvPr/>
        </p:nvGrpSpPr>
        <p:grpSpPr>
          <a:xfrm>
            <a:off x="6076883" y="340681"/>
            <a:ext cx="725864" cy="680473"/>
            <a:chOff x="0" y="0"/>
            <a:chExt cx="191174" cy="179219"/>
          </a:xfrm>
        </p:grpSpPr>
        <p:sp>
          <p:nvSpPr>
            <p:cNvPr id="35" name="Freeform 35"/>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36" name="TextBox 36"/>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37" name="Group 37"/>
          <p:cNvGrpSpPr/>
          <p:nvPr/>
        </p:nvGrpSpPr>
        <p:grpSpPr>
          <a:xfrm>
            <a:off x="6072797" y="3806765"/>
            <a:ext cx="725864" cy="680473"/>
            <a:chOff x="0" y="0"/>
            <a:chExt cx="191174" cy="179219"/>
          </a:xfrm>
        </p:grpSpPr>
        <p:sp>
          <p:nvSpPr>
            <p:cNvPr id="38" name="Freeform 38"/>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39" name="TextBox 39"/>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40" name="Group 40"/>
          <p:cNvGrpSpPr/>
          <p:nvPr/>
        </p:nvGrpSpPr>
        <p:grpSpPr>
          <a:xfrm>
            <a:off x="7855755" y="6554805"/>
            <a:ext cx="725864" cy="680473"/>
            <a:chOff x="0" y="0"/>
            <a:chExt cx="191174" cy="179219"/>
          </a:xfrm>
        </p:grpSpPr>
        <p:sp>
          <p:nvSpPr>
            <p:cNvPr id="41" name="Freeform 41"/>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42" name="TextBox 42"/>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43" name="Group 43"/>
          <p:cNvGrpSpPr/>
          <p:nvPr/>
        </p:nvGrpSpPr>
        <p:grpSpPr>
          <a:xfrm>
            <a:off x="16275634" y="6554805"/>
            <a:ext cx="725864" cy="680473"/>
            <a:chOff x="0" y="0"/>
            <a:chExt cx="191174" cy="179219"/>
          </a:xfrm>
        </p:grpSpPr>
        <p:sp>
          <p:nvSpPr>
            <p:cNvPr id="44" name="Freeform 44"/>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45" name="TextBox 45"/>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46" name="Group 46"/>
          <p:cNvGrpSpPr/>
          <p:nvPr/>
        </p:nvGrpSpPr>
        <p:grpSpPr>
          <a:xfrm>
            <a:off x="12729420" y="3296950"/>
            <a:ext cx="725864" cy="680473"/>
            <a:chOff x="0" y="0"/>
            <a:chExt cx="191174" cy="179219"/>
          </a:xfrm>
        </p:grpSpPr>
        <p:sp>
          <p:nvSpPr>
            <p:cNvPr id="47" name="Freeform 47"/>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48" name="TextBox 48"/>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49" name="Group 49"/>
          <p:cNvGrpSpPr/>
          <p:nvPr/>
        </p:nvGrpSpPr>
        <p:grpSpPr>
          <a:xfrm>
            <a:off x="9627683" y="340681"/>
            <a:ext cx="725864" cy="680473"/>
            <a:chOff x="0" y="0"/>
            <a:chExt cx="191174" cy="179219"/>
          </a:xfrm>
        </p:grpSpPr>
        <p:sp>
          <p:nvSpPr>
            <p:cNvPr id="50" name="Freeform 50"/>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51" name="TextBox 51"/>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52" name="Group 52"/>
          <p:cNvGrpSpPr/>
          <p:nvPr/>
        </p:nvGrpSpPr>
        <p:grpSpPr>
          <a:xfrm>
            <a:off x="12718702" y="340681"/>
            <a:ext cx="725864" cy="680473"/>
            <a:chOff x="0" y="0"/>
            <a:chExt cx="191174" cy="179219"/>
          </a:xfrm>
        </p:grpSpPr>
        <p:sp>
          <p:nvSpPr>
            <p:cNvPr id="53" name="Freeform 53"/>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54" name="TextBox 54"/>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55" name="Group 55"/>
          <p:cNvGrpSpPr/>
          <p:nvPr/>
        </p:nvGrpSpPr>
        <p:grpSpPr>
          <a:xfrm>
            <a:off x="16275634" y="340681"/>
            <a:ext cx="725864" cy="680473"/>
            <a:chOff x="0" y="0"/>
            <a:chExt cx="191174" cy="179219"/>
          </a:xfrm>
        </p:grpSpPr>
        <p:sp>
          <p:nvSpPr>
            <p:cNvPr id="56" name="Freeform 56"/>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57" name="TextBox 57"/>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sp>
        <p:nvSpPr>
          <p:cNvPr id="58" name="Freeform 58"/>
          <p:cNvSpPr/>
          <p:nvPr/>
        </p:nvSpPr>
        <p:spPr>
          <a:xfrm>
            <a:off x="6235068" y="476171"/>
            <a:ext cx="409493" cy="409493"/>
          </a:xfrm>
          <a:custGeom>
            <a:avLst/>
            <a:gdLst/>
            <a:ahLst/>
            <a:cxnLst/>
            <a:rect l="l" t="t" r="r" b="b"/>
            <a:pathLst>
              <a:path w="409493" h="409493">
                <a:moveTo>
                  <a:pt x="0" y="0"/>
                </a:moveTo>
                <a:lnTo>
                  <a:pt x="409493" y="0"/>
                </a:lnTo>
                <a:lnTo>
                  <a:pt x="409493" y="409493"/>
                </a:lnTo>
                <a:lnTo>
                  <a:pt x="0" y="40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9" name="Freeform 59"/>
          <p:cNvSpPr/>
          <p:nvPr/>
        </p:nvSpPr>
        <p:spPr>
          <a:xfrm>
            <a:off x="3120705" y="480348"/>
            <a:ext cx="452103" cy="401138"/>
          </a:xfrm>
          <a:custGeom>
            <a:avLst/>
            <a:gdLst/>
            <a:ahLst/>
            <a:cxnLst/>
            <a:rect l="l" t="t" r="r" b="b"/>
            <a:pathLst>
              <a:path w="452103" h="401138">
                <a:moveTo>
                  <a:pt x="0" y="0"/>
                </a:moveTo>
                <a:lnTo>
                  <a:pt x="452103" y="0"/>
                </a:lnTo>
                <a:lnTo>
                  <a:pt x="452103" y="401139"/>
                </a:lnTo>
                <a:lnTo>
                  <a:pt x="0" y="401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0" name="Freeform 60"/>
          <p:cNvSpPr/>
          <p:nvPr/>
        </p:nvSpPr>
        <p:spPr>
          <a:xfrm>
            <a:off x="8021315" y="6692514"/>
            <a:ext cx="394745" cy="405055"/>
          </a:xfrm>
          <a:custGeom>
            <a:avLst/>
            <a:gdLst/>
            <a:ahLst/>
            <a:cxnLst/>
            <a:rect l="l" t="t" r="r" b="b"/>
            <a:pathLst>
              <a:path w="394745" h="405055">
                <a:moveTo>
                  <a:pt x="0" y="0"/>
                </a:moveTo>
                <a:lnTo>
                  <a:pt x="394744" y="0"/>
                </a:lnTo>
                <a:lnTo>
                  <a:pt x="394744" y="405055"/>
                </a:lnTo>
                <a:lnTo>
                  <a:pt x="0" y="4050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1" name="Freeform 61"/>
          <p:cNvSpPr/>
          <p:nvPr/>
        </p:nvSpPr>
        <p:spPr>
          <a:xfrm>
            <a:off x="12959236" y="3437693"/>
            <a:ext cx="266234" cy="398988"/>
          </a:xfrm>
          <a:custGeom>
            <a:avLst/>
            <a:gdLst/>
            <a:ahLst/>
            <a:cxnLst/>
            <a:rect l="l" t="t" r="r" b="b"/>
            <a:pathLst>
              <a:path w="266234" h="398988">
                <a:moveTo>
                  <a:pt x="0" y="0"/>
                </a:moveTo>
                <a:lnTo>
                  <a:pt x="266233" y="0"/>
                </a:lnTo>
                <a:lnTo>
                  <a:pt x="266233" y="398988"/>
                </a:lnTo>
                <a:lnTo>
                  <a:pt x="0" y="3989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2" name="Freeform 62"/>
          <p:cNvSpPr/>
          <p:nvPr/>
        </p:nvSpPr>
        <p:spPr>
          <a:xfrm>
            <a:off x="16421884" y="466993"/>
            <a:ext cx="433363" cy="427848"/>
          </a:xfrm>
          <a:custGeom>
            <a:avLst/>
            <a:gdLst/>
            <a:ahLst/>
            <a:cxnLst/>
            <a:rect l="l" t="t" r="r" b="b"/>
            <a:pathLst>
              <a:path w="433363" h="427848">
                <a:moveTo>
                  <a:pt x="0" y="0"/>
                </a:moveTo>
                <a:lnTo>
                  <a:pt x="433364" y="0"/>
                </a:lnTo>
                <a:lnTo>
                  <a:pt x="433364" y="427848"/>
                </a:lnTo>
                <a:lnTo>
                  <a:pt x="0" y="4278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3" name="Freeform 63"/>
          <p:cNvSpPr/>
          <p:nvPr/>
        </p:nvSpPr>
        <p:spPr>
          <a:xfrm>
            <a:off x="12886409" y="510185"/>
            <a:ext cx="390449" cy="341465"/>
          </a:xfrm>
          <a:custGeom>
            <a:avLst/>
            <a:gdLst/>
            <a:ahLst/>
            <a:cxnLst/>
            <a:rect l="l" t="t" r="r" b="b"/>
            <a:pathLst>
              <a:path w="390449" h="341465">
                <a:moveTo>
                  <a:pt x="0" y="0"/>
                </a:moveTo>
                <a:lnTo>
                  <a:pt x="390449" y="0"/>
                </a:lnTo>
                <a:lnTo>
                  <a:pt x="390449" y="341465"/>
                </a:lnTo>
                <a:lnTo>
                  <a:pt x="0" y="3414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4" name="Freeform 64"/>
          <p:cNvSpPr/>
          <p:nvPr/>
        </p:nvSpPr>
        <p:spPr>
          <a:xfrm>
            <a:off x="6212781" y="3974774"/>
            <a:ext cx="445895" cy="344454"/>
          </a:xfrm>
          <a:custGeom>
            <a:avLst/>
            <a:gdLst/>
            <a:ahLst/>
            <a:cxnLst/>
            <a:rect l="l" t="t" r="r" b="b"/>
            <a:pathLst>
              <a:path w="445895" h="344454">
                <a:moveTo>
                  <a:pt x="0" y="0"/>
                </a:moveTo>
                <a:lnTo>
                  <a:pt x="445895" y="0"/>
                </a:lnTo>
                <a:lnTo>
                  <a:pt x="445895" y="344454"/>
                </a:lnTo>
                <a:lnTo>
                  <a:pt x="0" y="3444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5" name="Freeform 65"/>
          <p:cNvSpPr/>
          <p:nvPr/>
        </p:nvSpPr>
        <p:spPr>
          <a:xfrm>
            <a:off x="16430749" y="6692514"/>
            <a:ext cx="415635" cy="405055"/>
          </a:xfrm>
          <a:custGeom>
            <a:avLst/>
            <a:gdLst/>
            <a:ahLst/>
            <a:cxnLst/>
            <a:rect l="l" t="t" r="r" b="b"/>
            <a:pathLst>
              <a:path w="415635" h="405055">
                <a:moveTo>
                  <a:pt x="0" y="0"/>
                </a:moveTo>
                <a:lnTo>
                  <a:pt x="415635" y="0"/>
                </a:lnTo>
                <a:lnTo>
                  <a:pt x="415635" y="405055"/>
                </a:lnTo>
                <a:lnTo>
                  <a:pt x="0" y="40505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66"/>
          <p:cNvSpPr/>
          <p:nvPr/>
        </p:nvSpPr>
        <p:spPr>
          <a:xfrm>
            <a:off x="9778650" y="468952"/>
            <a:ext cx="423931" cy="423931"/>
          </a:xfrm>
          <a:custGeom>
            <a:avLst/>
            <a:gdLst/>
            <a:ahLst/>
            <a:cxnLst/>
            <a:rect l="l" t="t" r="r" b="b"/>
            <a:pathLst>
              <a:path w="423931" h="423931">
                <a:moveTo>
                  <a:pt x="0" y="0"/>
                </a:moveTo>
                <a:lnTo>
                  <a:pt x="423931" y="0"/>
                </a:lnTo>
                <a:lnTo>
                  <a:pt x="423931" y="423931"/>
                </a:lnTo>
                <a:lnTo>
                  <a:pt x="0" y="4239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7" name="TextBox 67"/>
          <p:cNvSpPr txBox="1"/>
          <p:nvPr/>
        </p:nvSpPr>
        <p:spPr>
          <a:xfrm rot="-5400000">
            <a:off x="13162754" y="4381330"/>
            <a:ext cx="8982413" cy="771525"/>
          </a:xfrm>
          <a:prstGeom prst="rect">
            <a:avLst/>
          </a:prstGeom>
        </p:spPr>
        <p:txBody>
          <a:bodyPr lIns="0" tIns="0" rIns="0" bIns="0" rtlCol="0" anchor="t">
            <a:spAutoFit/>
          </a:bodyPr>
          <a:lstStyle/>
          <a:p>
            <a:pPr marL="0" lvl="0" indent="0" algn="l">
              <a:lnSpc>
                <a:spcPts val="6299"/>
              </a:lnSpc>
              <a:spcBef>
                <a:spcPct val="0"/>
              </a:spcBef>
            </a:pPr>
            <a:r>
              <a:rPr lang="en-US" sz="4500" u="none" strike="noStrike" spc="225">
                <a:solidFill>
                  <a:srgbClr val="FFFFFF"/>
                </a:solidFill>
                <a:latin typeface="Neue Machina"/>
                <a:ea typeface="Neue Machina"/>
                <a:cs typeface="Neue Machina"/>
                <a:sym typeface="Neue Machina"/>
              </a:rPr>
              <a:t>BUSINESS MODEL CANVAS</a:t>
            </a:r>
          </a:p>
        </p:txBody>
      </p:sp>
      <p:sp>
        <p:nvSpPr>
          <p:cNvPr id="68" name="TextBox 68"/>
          <p:cNvSpPr txBox="1"/>
          <p:nvPr/>
        </p:nvSpPr>
        <p:spPr>
          <a:xfrm>
            <a:off x="7122511" y="517831"/>
            <a:ext cx="2186887" cy="542925"/>
          </a:xfrm>
          <a:prstGeom prst="rect">
            <a:avLst/>
          </a:prstGeom>
        </p:spPr>
        <p:txBody>
          <a:bodyPr lIns="0" tIns="0" rIns="0" bIns="0" rtlCol="0" anchor="t">
            <a:spAutoFit/>
          </a:bodyPr>
          <a:lstStyle/>
          <a:p>
            <a:pPr marL="0" lvl="0" indent="0" algn="l">
              <a:lnSpc>
                <a:spcPts val="2162"/>
              </a:lnSpc>
              <a:spcBef>
                <a:spcPct val="0"/>
              </a:spcBef>
            </a:pPr>
            <a:r>
              <a:rPr lang="en-US" sz="1802" b="1" u="none" strike="noStrike">
                <a:solidFill>
                  <a:srgbClr val="2F3B69"/>
                </a:solidFill>
                <a:latin typeface="Josefin Sans Bold"/>
                <a:ea typeface="Josefin Sans Bold"/>
                <a:cs typeface="Josefin Sans Bold"/>
                <a:sym typeface="Josefin Sans Bold"/>
              </a:rPr>
              <a:t>VALUE PROPOSITIONS</a:t>
            </a:r>
          </a:p>
        </p:txBody>
      </p:sp>
      <p:sp>
        <p:nvSpPr>
          <p:cNvPr id="69" name="TextBox 69"/>
          <p:cNvSpPr txBox="1"/>
          <p:nvPr/>
        </p:nvSpPr>
        <p:spPr>
          <a:xfrm>
            <a:off x="10679443" y="517831"/>
            <a:ext cx="2186887" cy="542925"/>
          </a:xfrm>
          <a:prstGeom prst="rect">
            <a:avLst/>
          </a:prstGeom>
        </p:spPr>
        <p:txBody>
          <a:bodyPr lIns="0" tIns="0" rIns="0" bIns="0" rtlCol="0" anchor="t">
            <a:spAutoFit/>
          </a:bodyPr>
          <a:lstStyle/>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CUSTOMER RELATIONSHIP</a:t>
            </a:r>
          </a:p>
        </p:txBody>
      </p:sp>
      <p:sp>
        <p:nvSpPr>
          <p:cNvPr id="70" name="TextBox 70"/>
          <p:cNvSpPr txBox="1"/>
          <p:nvPr/>
        </p:nvSpPr>
        <p:spPr>
          <a:xfrm>
            <a:off x="13768416" y="517831"/>
            <a:ext cx="2186887" cy="542925"/>
          </a:xfrm>
          <a:prstGeom prst="rect">
            <a:avLst/>
          </a:prstGeom>
        </p:spPr>
        <p:txBody>
          <a:bodyPr lIns="0" tIns="0" rIns="0" bIns="0" rtlCol="0" anchor="t">
            <a:spAutoFit/>
          </a:bodyPr>
          <a:lstStyle/>
          <a:p>
            <a:pPr algn="l">
              <a:lnSpc>
                <a:spcPts val="2162"/>
              </a:lnSpc>
            </a:pPr>
            <a:r>
              <a:rPr lang="en-US" sz="1802" b="1">
                <a:solidFill>
                  <a:srgbClr val="2F3B69"/>
                </a:solidFill>
                <a:latin typeface="Josefin Sans Bold"/>
                <a:ea typeface="Josefin Sans Bold"/>
                <a:cs typeface="Josefin Sans Bold"/>
                <a:sym typeface="Josefin Sans Bold"/>
              </a:rPr>
              <a:t>CUSTOMER</a:t>
            </a:r>
          </a:p>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SEGMENTS</a:t>
            </a:r>
          </a:p>
        </p:txBody>
      </p:sp>
      <p:sp>
        <p:nvSpPr>
          <p:cNvPr id="71" name="TextBox 71"/>
          <p:cNvSpPr txBox="1"/>
          <p:nvPr/>
        </p:nvSpPr>
        <p:spPr>
          <a:xfrm>
            <a:off x="474560" y="517831"/>
            <a:ext cx="2232931" cy="276225"/>
          </a:xfrm>
          <a:prstGeom prst="rect">
            <a:avLst/>
          </a:prstGeom>
        </p:spPr>
        <p:txBody>
          <a:bodyPr lIns="0" tIns="0" rIns="0" bIns="0" rtlCol="0" anchor="t">
            <a:spAutoFit/>
          </a:bodyPr>
          <a:lstStyle/>
          <a:p>
            <a:pPr marL="0" lvl="0" indent="0" algn="l">
              <a:lnSpc>
                <a:spcPts val="2162"/>
              </a:lnSpc>
            </a:pPr>
            <a:r>
              <a:rPr lang="en-US" sz="1802" b="1" u="none" strike="noStrike">
                <a:solidFill>
                  <a:srgbClr val="2F3B69"/>
                </a:solidFill>
                <a:latin typeface="Josefin Sans Bold"/>
                <a:ea typeface="Josefin Sans Bold"/>
                <a:cs typeface="Josefin Sans Bold"/>
                <a:sym typeface="Josefin Sans Bold"/>
              </a:rPr>
              <a:t>KEY PARTNERS</a:t>
            </a:r>
          </a:p>
        </p:txBody>
      </p:sp>
      <p:sp>
        <p:nvSpPr>
          <p:cNvPr id="72" name="TextBox 72"/>
          <p:cNvSpPr txBox="1"/>
          <p:nvPr/>
        </p:nvSpPr>
        <p:spPr>
          <a:xfrm>
            <a:off x="474560" y="6808602"/>
            <a:ext cx="2743024" cy="276225"/>
          </a:xfrm>
          <a:prstGeom prst="rect">
            <a:avLst/>
          </a:prstGeom>
        </p:spPr>
        <p:txBody>
          <a:bodyPr lIns="0" tIns="0" rIns="0" bIns="0" rtlCol="0" anchor="t">
            <a:spAutoFit/>
          </a:bodyPr>
          <a:lstStyle/>
          <a:p>
            <a:pPr marL="0" lvl="0" indent="0" algn="l">
              <a:lnSpc>
                <a:spcPts val="2162"/>
              </a:lnSpc>
            </a:pPr>
            <a:r>
              <a:rPr lang="en-US" sz="1802" b="1">
                <a:solidFill>
                  <a:srgbClr val="2F3B69"/>
                </a:solidFill>
                <a:latin typeface="Josefin Sans Bold"/>
                <a:ea typeface="Josefin Sans Bold"/>
                <a:cs typeface="Josefin Sans Bold"/>
                <a:sym typeface="Josefin Sans Bold"/>
              </a:rPr>
              <a:t>COST STRUCTURE</a:t>
            </a:r>
          </a:p>
        </p:txBody>
      </p:sp>
      <p:sp>
        <p:nvSpPr>
          <p:cNvPr id="73" name="TextBox 73"/>
          <p:cNvSpPr txBox="1"/>
          <p:nvPr/>
        </p:nvSpPr>
        <p:spPr>
          <a:xfrm>
            <a:off x="8894439" y="6808602"/>
            <a:ext cx="3071201" cy="276225"/>
          </a:xfrm>
          <a:prstGeom prst="rect">
            <a:avLst/>
          </a:prstGeom>
        </p:spPr>
        <p:txBody>
          <a:bodyPr lIns="0" tIns="0" rIns="0" bIns="0" rtlCol="0" anchor="t">
            <a:spAutoFit/>
          </a:bodyPr>
          <a:lstStyle/>
          <a:p>
            <a:pPr marL="0" lvl="0" indent="0" algn="l">
              <a:lnSpc>
                <a:spcPts val="2162"/>
              </a:lnSpc>
            </a:pPr>
            <a:r>
              <a:rPr lang="en-US" sz="1802" b="1">
                <a:solidFill>
                  <a:srgbClr val="2F3B69"/>
                </a:solidFill>
                <a:latin typeface="Josefin Sans Bold"/>
                <a:ea typeface="Josefin Sans Bold"/>
                <a:cs typeface="Josefin Sans Bold"/>
                <a:sym typeface="Josefin Sans Bold"/>
              </a:rPr>
              <a:t>REVENUE STREAM</a:t>
            </a:r>
          </a:p>
        </p:txBody>
      </p:sp>
      <p:sp>
        <p:nvSpPr>
          <p:cNvPr id="74" name="TextBox 74"/>
          <p:cNvSpPr txBox="1"/>
          <p:nvPr/>
        </p:nvSpPr>
        <p:spPr>
          <a:xfrm>
            <a:off x="4030668" y="3880301"/>
            <a:ext cx="2203134" cy="542925"/>
          </a:xfrm>
          <a:prstGeom prst="rect">
            <a:avLst/>
          </a:prstGeom>
        </p:spPr>
        <p:txBody>
          <a:bodyPr lIns="0" tIns="0" rIns="0" bIns="0" rtlCol="0" anchor="t">
            <a:spAutoFit/>
          </a:bodyPr>
          <a:lstStyle/>
          <a:p>
            <a:pPr algn="l">
              <a:lnSpc>
                <a:spcPts val="2162"/>
              </a:lnSpc>
            </a:pPr>
            <a:r>
              <a:rPr lang="en-US" sz="1802" b="1">
                <a:solidFill>
                  <a:srgbClr val="2F3B69"/>
                </a:solidFill>
                <a:latin typeface="Josefin Sans Bold"/>
                <a:ea typeface="Josefin Sans Bold"/>
                <a:cs typeface="Josefin Sans Bold"/>
                <a:sym typeface="Josefin Sans Bold"/>
              </a:rPr>
              <a:t>KEY</a:t>
            </a:r>
          </a:p>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RESOURCES</a:t>
            </a:r>
          </a:p>
        </p:txBody>
      </p:sp>
      <p:sp>
        <p:nvSpPr>
          <p:cNvPr id="75" name="TextBox 75"/>
          <p:cNvSpPr txBox="1"/>
          <p:nvPr/>
        </p:nvSpPr>
        <p:spPr>
          <a:xfrm>
            <a:off x="10679443" y="3530540"/>
            <a:ext cx="2203134" cy="276225"/>
          </a:xfrm>
          <a:prstGeom prst="rect">
            <a:avLst/>
          </a:prstGeom>
        </p:spPr>
        <p:txBody>
          <a:bodyPr lIns="0" tIns="0" rIns="0" bIns="0" rtlCol="0" anchor="t">
            <a:spAutoFit/>
          </a:bodyPr>
          <a:lstStyle/>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CHANNELS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CC6408-D89F-4EC4-B36F-86459D9CD088}"/>
              </a:ext>
            </a:extLst>
          </p:cNvPr>
          <p:cNvSpPr/>
          <p:nvPr/>
        </p:nvSpPr>
        <p:spPr bwMode="auto">
          <a:xfrm flipH="1" flipV="1">
            <a:off x="8665859" y="3640724"/>
            <a:ext cx="654657" cy="4292631"/>
          </a:xfrm>
          <a:prstGeom prst="rect">
            <a:avLst/>
          </a:prstGeom>
          <a:solidFill>
            <a:schemeClr val="accent2">
              <a:lumMod val="75000"/>
            </a:schemeClr>
          </a:solidFill>
          <a:ln>
            <a:noFill/>
          </a:ln>
        </p:spPr>
        <p:txBody>
          <a:bodyPr vert="horz" wrap="square" lIns="91440" tIns="45720" rIns="91440" bIns="45720" numCol="1" rtlCol="0" anchor="t" anchorCtr="0" compatLnSpc="1">
            <a:prstTxWarp prst="textNoShape">
              <a:avLst/>
            </a:prstTxWarp>
          </a:bodyPr>
          <a:lstStyle/>
          <a:p>
            <a:pPr algn="ctr"/>
            <a:endParaRPr lang="en-US" sz="160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7738945C-A246-4D58-B6DE-AB62046FEE20}"/>
              </a:ext>
            </a:extLst>
          </p:cNvPr>
          <p:cNvSpPr/>
          <p:nvPr/>
        </p:nvSpPr>
        <p:spPr bwMode="auto">
          <a:xfrm>
            <a:off x="8666969" y="873986"/>
            <a:ext cx="659878" cy="4008307"/>
          </a:xfrm>
          <a:prstGeom prst="roundRect">
            <a:avLst>
              <a:gd name="adj" fmla="val 50000"/>
            </a:avLst>
          </a:prstGeom>
          <a:gradFill flip="none" rotWithShape="1">
            <a:gsLst>
              <a:gs pos="0">
                <a:srgbClr val="567D9F"/>
              </a:gs>
              <a:gs pos="50000">
                <a:srgbClr val="567D9F"/>
              </a:gs>
              <a:gs pos="100000">
                <a:srgbClr val="284B6A"/>
              </a:gs>
            </a:gsLst>
            <a:lin ang="135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B1B30EC-4A71-4987-9B5F-6E04C53A6D3B}"/>
              </a:ext>
            </a:extLst>
          </p:cNvPr>
          <p:cNvGrpSpPr/>
          <p:nvPr/>
        </p:nvGrpSpPr>
        <p:grpSpPr>
          <a:xfrm>
            <a:off x="1317122" y="3509965"/>
            <a:ext cx="8625444" cy="1828801"/>
            <a:chOff x="1235872" y="1442603"/>
            <a:chExt cx="5488693" cy="918836"/>
          </a:xfrm>
        </p:grpSpPr>
        <p:sp>
          <p:nvSpPr>
            <p:cNvPr id="12" name="Rectangle 11">
              <a:extLst>
                <a:ext uri="{FF2B5EF4-FFF2-40B4-BE49-F238E27FC236}">
                  <a16:creationId xmlns:a16="http://schemas.microsoft.com/office/drawing/2014/main" id="{B801B2DB-D807-4B1B-8383-0E0B19F5B48D}"/>
                </a:ext>
              </a:extLst>
            </p:cNvPr>
            <p:cNvSpPr/>
            <p:nvPr/>
          </p:nvSpPr>
          <p:spPr bwMode="auto">
            <a:xfrm>
              <a:off x="1235872" y="1462618"/>
              <a:ext cx="4906826" cy="898821"/>
            </a:xfrm>
            <a:prstGeom prst="rect">
              <a:avLst/>
            </a:prstGeom>
            <a:gradFill flip="none" rotWithShape="1">
              <a:gsLst>
                <a:gs pos="0">
                  <a:srgbClr val="98C4C5"/>
                </a:gs>
                <a:gs pos="38000">
                  <a:srgbClr val="567D9F"/>
                </a:gs>
              </a:gsLst>
              <a:lin ang="108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B04875D9-7FAB-49F9-B1A1-AB90B42E58CC}"/>
                </a:ext>
              </a:extLst>
            </p:cNvPr>
            <p:cNvSpPr/>
            <p:nvPr/>
          </p:nvSpPr>
          <p:spPr bwMode="auto">
            <a:xfrm>
              <a:off x="5560831" y="1442603"/>
              <a:ext cx="1163734" cy="918835"/>
            </a:xfrm>
            <a:prstGeom prst="ellipse">
              <a:avLst/>
            </a:prstGeom>
            <a:solidFill>
              <a:schemeClr val="accent3"/>
            </a:solidFill>
            <a:ln>
              <a:noFill/>
            </a:ln>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77CB7AA3-AC72-4EDB-87E3-FCCDB2F2E64E}"/>
                </a:ext>
              </a:extLst>
            </p:cNvPr>
            <p:cNvSpPr/>
            <p:nvPr/>
          </p:nvSpPr>
          <p:spPr bwMode="auto">
            <a:xfrm>
              <a:off x="5634746" y="1499260"/>
              <a:ext cx="989174" cy="781010"/>
            </a:xfrm>
            <a:prstGeom prst="ellipse">
              <a:avLst/>
            </a:prstGeom>
            <a:solidFill>
              <a:srgbClr val="98C4C5"/>
            </a:solidFill>
            <a:ln>
              <a:solidFill>
                <a:srgbClr val="98C4C5"/>
              </a:solid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grpSp>
      <p:sp>
        <p:nvSpPr>
          <p:cNvPr id="25" name="Rectangle: Rounded Corners 24">
            <a:extLst>
              <a:ext uri="{FF2B5EF4-FFF2-40B4-BE49-F238E27FC236}">
                <a16:creationId xmlns:a16="http://schemas.microsoft.com/office/drawing/2014/main" id="{B8C461A9-BF49-4076-8ECE-3AC9222AC343}"/>
              </a:ext>
            </a:extLst>
          </p:cNvPr>
          <p:cNvSpPr/>
          <p:nvPr/>
        </p:nvSpPr>
        <p:spPr bwMode="auto">
          <a:xfrm>
            <a:off x="8666969" y="6248128"/>
            <a:ext cx="659878" cy="4008307"/>
          </a:xfrm>
          <a:prstGeom prst="roundRect">
            <a:avLst>
              <a:gd name="adj" fmla="val 50000"/>
            </a:avLst>
          </a:prstGeom>
          <a:gradFill flip="none" rotWithShape="1">
            <a:gsLst>
              <a:gs pos="0">
                <a:srgbClr val="567D9F"/>
              </a:gs>
              <a:gs pos="50000">
                <a:srgbClr val="284B6A"/>
              </a:gs>
              <a:gs pos="100000">
                <a:srgbClr val="5C86A3"/>
              </a:gs>
            </a:gsLst>
            <a:lin ang="135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sz="160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5D816146-0BE5-4138-9DC7-37192A58E930}"/>
              </a:ext>
            </a:extLst>
          </p:cNvPr>
          <p:cNvGrpSpPr/>
          <p:nvPr/>
        </p:nvGrpSpPr>
        <p:grpSpPr>
          <a:xfrm>
            <a:off x="1397067" y="8007965"/>
            <a:ext cx="8545499" cy="1828799"/>
            <a:chOff x="1286744" y="4082255"/>
            <a:chExt cx="5437821" cy="918835"/>
          </a:xfrm>
        </p:grpSpPr>
        <p:sp>
          <p:nvSpPr>
            <p:cNvPr id="27" name="Rectangle 26">
              <a:extLst>
                <a:ext uri="{FF2B5EF4-FFF2-40B4-BE49-F238E27FC236}">
                  <a16:creationId xmlns:a16="http://schemas.microsoft.com/office/drawing/2014/main" id="{D0D06C5C-E570-4B99-8666-CAEBAFC49F2A}"/>
                </a:ext>
              </a:extLst>
            </p:cNvPr>
            <p:cNvSpPr/>
            <p:nvPr/>
          </p:nvSpPr>
          <p:spPr bwMode="auto">
            <a:xfrm>
              <a:off x="1286744" y="4082255"/>
              <a:ext cx="4906826" cy="913658"/>
            </a:xfrm>
            <a:prstGeom prst="rect">
              <a:avLst/>
            </a:prstGeom>
            <a:gradFill flip="none" rotWithShape="1">
              <a:gsLst>
                <a:gs pos="0">
                  <a:srgbClr val="98C4C5"/>
                </a:gs>
                <a:gs pos="38000">
                  <a:srgbClr val="567D9F"/>
                </a:gs>
              </a:gsLst>
              <a:lin ang="108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A88C327C-92B5-441C-A812-75DD04A9043F}"/>
                </a:ext>
              </a:extLst>
            </p:cNvPr>
            <p:cNvSpPr/>
            <p:nvPr/>
          </p:nvSpPr>
          <p:spPr bwMode="auto">
            <a:xfrm>
              <a:off x="5560831" y="4082255"/>
              <a:ext cx="1163734" cy="918835"/>
            </a:xfrm>
            <a:prstGeom prst="ellipse">
              <a:avLst/>
            </a:prstGeom>
            <a:solidFill>
              <a:srgbClr val="FFFF00"/>
            </a:solidFill>
            <a:ln>
              <a:noFill/>
            </a:ln>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5D2D44D-CC9F-4172-9094-798BA91A72AA}"/>
                </a:ext>
              </a:extLst>
            </p:cNvPr>
            <p:cNvSpPr/>
            <p:nvPr/>
          </p:nvSpPr>
          <p:spPr bwMode="auto">
            <a:xfrm>
              <a:off x="5648111" y="4136183"/>
              <a:ext cx="989174" cy="781010"/>
            </a:xfrm>
            <a:prstGeom prst="ellipse">
              <a:avLst/>
            </a:prstGeom>
            <a:solidFill>
              <a:srgbClr val="98C4C5"/>
            </a:solidFill>
            <a:ln>
              <a:solidFill>
                <a:srgbClr val="98C4C5"/>
              </a:solid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2CBBE640-27C2-41DC-A89D-220B790332DC}"/>
              </a:ext>
            </a:extLst>
          </p:cNvPr>
          <p:cNvGrpSpPr/>
          <p:nvPr/>
        </p:nvGrpSpPr>
        <p:grpSpPr>
          <a:xfrm>
            <a:off x="8142481" y="1259592"/>
            <a:ext cx="8609654" cy="1828799"/>
            <a:chOff x="5560830" y="2762429"/>
            <a:chExt cx="5478645" cy="918835"/>
          </a:xfrm>
        </p:grpSpPr>
        <p:sp>
          <p:nvSpPr>
            <p:cNvPr id="4" name="Rectangle 3">
              <a:extLst>
                <a:ext uri="{FF2B5EF4-FFF2-40B4-BE49-F238E27FC236}">
                  <a16:creationId xmlns:a16="http://schemas.microsoft.com/office/drawing/2014/main" id="{4B6280FF-E249-4CF8-B4D4-2E854BB9C68C}"/>
                </a:ext>
              </a:extLst>
            </p:cNvPr>
            <p:cNvSpPr/>
            <p:nvPr/>
          </p:nvSpPr>
          <p:spPr bwMode="auto">
            <a:xfrm flipH="1">
              <a:off x="6142174" y="2762429"/>
              <a:ext cx="4897301" cy="905374"/>
            </a:xfrm>
            <a:prstGeom prst="rect">
              <a:avLst/>
            </a:prstGeom>
            <a:gradFill flip="none" rotWithShape="1">
              <a:gsLst>
                <a:gs pos="0">
                  <a:srgbClr val="98C4C5"/>
                </a:gs>
                <a:gs pos="50000">
                  <a:srgbClr val="567D9F"/>
                </a:gs>
              </a:gsLst>
              <a:lin ang="108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862BADD0-1D90-40C8-85F9-BD5D5B9CD984}"/>
                </a:ext>
              </a:extLst>
            </p:cNvPr>
            <p:cNvSpPr/>
            <p:nvPr/>
          </p:nvSpPr>
          <p:spPr bwMode="auto">
            <a:xfrm flipH="1">
              <a:off x="5560830" y="2762429"/>
              <a:ext cx="1163734" cy="918835"/>
            </a:xfrm>
            <a:prstGeom prst="ellipse">
              <a:avLst/>
            </a:prstGeom>
            <a:solidFill>
              <a:schemeClr val="accent2"/>
            </a:solidFill>
            <a:ln>
              <a:noFill/>
            </a:ln>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3B4CB798-8613-499B-9618-747671E28245}"/>
                </a:ext>
              </a:extLst>
            </p:cNvPr>
            <p:cNvSpPr/>
            <p:nvPr/>
          </p:nvSpPr>
          <p:spPr bwMode="auto">
            <a:xfrm flipH="1">
              <a:off x="5647587" y="2831342"/>
              <a:ext cx="989174" cy="781010"/>
            </a:xfrm>
            <a:prstGeom prst="ellipse">
              <a:avLst/>
            </a:prstGeom>
            <a:solidFill>
              <a:srgbClr val="98C4C5"/>
            </a:solidFill>
            <a:ln>
              <a:solidFill>
                <a:srgbClr val="98C4C5"/>
              </a:solid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2D2B63B-E996-410F-B057-30908284AC9F}"/>
              </a:ext>
            </a:extLst>
          </p:cNvPr>
          <p:cNvGrpSpPr/>
          <p:nvPr/>
        </p:nvGrpSpPr>
        <p:grpSpPr>
          <a:xfrm>
            <a:off x="8109506" y="5753100"/>
            <a:ext cx="8609654" cy="1828800"/>
            <a:chOff x="5560830" y="5402081"/>
            <a:chExt cx="5478645" cy="918835"/>
          </a:xfrm>
        </p:grpSpPr>
        <p:sp>
          <p:nvSpPr>
            <p:cNvPr id="19" name="Rectangle 18">
              <a:extLst>
                <a:ext uri="{FF2B5EF4-FFF2-40B4-BE49-F238E27FC236}">
                  <a16:creationId xmlns:a16="http://schemas.microsoft.com/office/drawing/2014/main" id="{49F4B7A8-0EE3-4D6F-9678-5E1CE324FAFE}"/>
                </a:ext>
              </a:extLst>
            </p:cNvPr>
            <p:cNvSpPr/>
            <p:nvPr/>
          </p:nvSpPr>
          <p:spPr bwMode="auto">
            <a:xfrm flipH="1">
              <a:off x="6142174" y="5402081"/>
              <a:ext cx="4897301" cy="913657"/>
            </a:xfrm>
            <a:prstGeom prst="rect">
              <a:avLst/>
            </a:prstGeom>
            <a:gradFill flip="none" rotWithShape="1">
              <a:gsLst>
                <a:gs pos="0">
                  <a:srgbClr val="98C4C5"/>
                </a:gs>
                <a:gs pos="37000">
                  <a:srgbClr val="567D9F"/>
                </a:gs>
              </a:gsLst>
              <a:lin ang="108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7860142A-6623-465E-9B2B-A487256592CF}"/>
                </a:ext>
              </a:extLst>
            </p:cNvPr>
            <p:cNvSpPr/>
            <p:nvPr/>
          </p:nvSpPr>
          <p:spPr bwMode="auto">
            <a:xfrm flipH="1">
              <a:off x="5560830" y="5402081"/>
              <a:ext cx="1163734" cy="918835"/>
            </a:xfrm>
            <a:prstGeom prst="ellipse">
              <a:avLst/>
            </a:prstGeom>
            <a:solidFill>
              <a:schemeClr val="accent6"/>
            </a:solidFill>
            <a:ln>
              <a:noFill/>
            </a:ln>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3F6C5700-D1B6-49E9-B4E5-9CAEF05E21C1}"/>
                </a:ext>
              </a:extLst>
            </p:cNvPr>
            <p:cNvSpPr/>
            <p:nvPr/>
          </p:nvSpPr>
          <p:spPr bwMode="auto">
            <a:xfrm flipH="1">
              <a:off x="5646703" y="5472470"/>
              <a:ext cx="989174" cy="781010"/>
            </a:xfrm>
            <a:prstGeom prst="ellipse">
              <a:avLst/>
            </a:prstGeom>
            <a:solidFill>
              <a:srgbClr val="98C4C5"/>
            </a:solidFill>
            <a:ln>
              <a:solidFill>
                <a:srgbClr val="98C4C5"/>
              </a:solid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BC1E8D90-0519-49CC-8100-F2F128913086}"/>
              </a:ext>
            </a:extLst>
          </p:cNvPr>
          <p:cNvSpPr txBox="1"/>
          <p:nvPr/>
        </p:nvSpPr>
        <p:spPr>
          <a:xfrm>
            <a:off x="8686800" y="1689437"/>
            <a:ext cx="659878" cy="1015663"/>
          </a:xfrm>
          <a:prstGeom prst="rect">
            <a:avLst/>
          </a:prstGeom>
          <a:noFill/>
        </p:spPr>
        <p:txBody>
          <a:bodyPr wrap="square" rtlCol="0">
            <a:spAutoFit/>
          </a:bodyPr>
          <a:lstStyle/>
          <a:p>
            <a:pPr algn="ctr"/>
            <a:r>
              <a:rPr lang="en-US" sz="6000" b="1" dirty="0">
                <a:solidFill>
                  <a:schemeClr val="tx1">
                    <a:lumMod val="85000"/>
                    <a:lumOff val="15000"/>
                  </a:schemeClr>
                </a:solidFill>
                <a:latin typeface="Arial" panose="020B0604020202020204" pitchFamily="34" charset="0"/>
                <a:cs typeface="Arial" pitchFamily="34" charset="0"/>
              </a:rPr>
              <a:t>S</a:t>
            </a:r>
          </a:p>
        </p:txBody>
      </p:sp>
      <p:sp>
        <p:nvSpPr>
          <p:cNvPr id="7" name="TextBox 6">
            <a:extLst>
              <a:ext uri="{FF2B5EF4-FFF2-40B4-BE49-F238E27FC236}">
                <a16:creationId xmlns:a16="http://schemas.microsoft.com/office/drawing/2014/main" id="{552673B7-496A-48E0-BBA8-3B77DB4DF4FC}"/>
              </a:ext>
            </a:extLst>
          </p:cNvPr>
          <p:cNvSpPr txBox="1"/>
          <p:nvPr/>
        </p:nvSpPr>
        <p:spPr>
          <a:xfrm flipH="1">
            <a:off x="8686800" y="3899237"/>
            <a:ext cx="659878" cy="1015663"/>
          </a:xfrm>
          <a:prstGeom prst="rect">
            <a:avLst/>
          </a:prstGeom>
          <a:noFill/>
        </p:spPr>
        <p:txBody>
          <a:bodyPr wrap="square" rtlCol="0">
            <a:spAutoFit/>
          </a:bodyPr>
          <a:lstStyle/>
          <a:p>
            <a:pPr algn="ctr"/>
            <a:r>
              <a:rPr lang="en-US" sz="6000" b="1" dirty="0">
                <a:solidFill>
                  <a:schemeClr val="tx1">
                    <a:lumMod val="85000"/>
                    <a:lumOff val="15000"/>
                  </a:schemeClr>
                </a:solidFill>
                <a:latin typeface="Arial" panose="020B0604020202020204" pitchFamily="34" charset="0"/>
                <a:cs typeface="Arial" pitchFamily="34" charset="0"/>
              </a:rPr>
              <a:t>W</a:t>
            </a:r>
          </a:p>
        </p:txBody>
      </p:sp>
      <p:sp>
        <p:nvSpPr>
          <p:cNvPr id="30" name="TextBox 29">
            <a:extLst>
              <a:ext uri="{FF2B5EF4-FFF2-40B4-BE49-F238E27FC236}">
                <a16:creationId xmlns:a16="http://schemas.microsoft.com/office/drawing/2014/main" id="{4A065C91-2D77-4975-8995-7C6E7EBD6DB8}"/>
              </a:ext>
            </a:extLst>
          </p:cNvPr>
          <p:cNvSpPr txBox="1"/>
          <p:nvPr/>
        </p:nvSpPr>
        <p:spPr>
          <a:xfrm>
            <a:off x="8686800" y="6134100"/>
            <a:ext cx="659878" cy="1015663"/>
          </a:xfrm>
          <a:prstGeom prst="rect">
            <a:avLst/>
          </a:prstGeom>
          <a:noFill/>
        </p:spPr>
        <p:txBody>
          <a:bodyPr wrap="square" rtlCol="0">
            <a:spAutoFit/>
          </a:bodyPr>
          <a:lstStyle/>
          <a:p>
            <a:pPr algn="ctr"/>
            <a:r>
              <a:rPr lang="en-US" sz="6000" b="1" dirty="0">
                <a:solidFill>
                  <a:schemeClr val="tx1">
                    <a:lumMod val="85000"/>
                    <a:lumOff val="15000"/>
                  </a:schemeClr>
                </a:solidFill>
                <a:latin typeface="Arial" panose="020B0604020202020204" pitchFamily="34" charset="0"/>
                <a:cs typeface="Arial" pitchFamily="34" charset="0"/>
              </a:rPr>
              <a:t>O</a:t>
            </a:r>
          </a:p>
        </p:txBody>
      </p:sp>
      <p:sp>
        <p:nvSpPr>
          <p:cNvPr id="22" name="TextBox 21">
            <a:extLst>
              <a:ext uri="{FF2B5EF4-FFF2-40B4-BE49-F238E27FC236}">
                <a16:creationId xmlns:a16="http://schemas.microsoft.com/office/drawing/2014/main" id="{CC4EB21C-911D-436C-8798-7B6379A96426}"/>
              </a:ext>
            </a:extLst>
          </p:cNvPr>
          <p:cNvSpPr txBox="1"/>
          <p:nvPr/>
        </p:nvSpPr>
        <p:spPr>
          <a:xfrm flipH="1">
            <a:off x="8636522" y="8471237"/>
            <a:ext cx="659878" cy="1015663"/>
          </a:xfrm>
          <a:prstGeom prst="rect">
            <a:avLst/>
          </a:prstGeom>
          <a:noFill/>
        </p:spPr>
        <p:txBody>
          <a:bodyPr wrap="square" rtlCol="0">
            <a:spAutoFit/>
          </a:bodyPr>
          <a:lstStyle/>
          <a:p>
            <a:pPr algn="ctr"/>
            <a:r>
              <a:rPr lang="en-US" sz="6000" b="1" dirty="0">
                <a:solidFill>
                  <a:schemeClr val="tx1">
                    <a:lumMod val="85000"/>
                    <a:lumOff val="15000"/>
                  </a:schemeClr>
                </a:solidFill>
                <a:latin typeface="Arial" panose="020B0604020202020204" pitchFamily="34" charset="0"/>
                <a:cs typeface="Arial" pitchFamily="34" charset="0"/>
              </a:rPr>
              <a:t>T</a:t>
            </a:r>
          </a:p>
        </p:txBody>
      </p:sp>
      <p:grpSp>
        <p:nvGrpSpPr>
          <p:cNvPr id="42" name="Group 41">
            <a:extLst>
              <a:ext uri="{FF2B5EF4-FFF2-40B4-BE49-F238E27FC236}">
                <a16:creationId xmlns:a16="http://schemas.microsoft.com/office/drawing/2014/main" id="{06D4C6C9-C317-4E66-AD9E-16773A21F300}"/>
              </a:ext>
            </a:extLst>
          </p:cNvPr>
          <p:cNvGrpSpPr/>
          <p:nvPr/>
        </p:nvGrpSpPr>
        <p:grpSpPr>
          <a:xfrm>
            <a:off x="482667" y="3509965"/>
            <a:ext cx="1828800" cy="1828800"/>
            <a:chOff x="10544196" y="2806248"/>
            <a:chExt cx="982710" cy="982710"/>
          </a:xfrm>
        </p:grpSpPr>
        <p:sp>
          <p:nvSpPr>
            <p:cNvPr id="43" name="Oval 42">
              <a:extLst>
                <a:ext uri="{FF2B5EF4-FFF2-40B4-BE49-F238E27FC236}">
                  <a16:creationId xmlns:a16="http://schemas.microsoft.com/office/drawing/2014/main" id="{456F0DB8-C86E-4BBA-BCDE-EDAED6764613}"/>
                </a:ext>
              </a:extLst>
            </p:cNvPr>
            <p:cNvSpPr/>
            <p:nvPr/>
          </p:nvSpPr>
          <p:spPr bwMode="auto">
            <a:xfrm flipH="1">
              <a:off x="10544196" y="2806248"/>
              <a:ext cx="982710" cy="98271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54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DE053802-7E4A-40E8-A6EE-F71681EB3852}"/>
                </a:ext>
              </a:extLst>
            </p:cNvPr>
            <p:cNvSpPr/>
            <p:nvPr/>
          </p:nvSpPr>
          <p:spPr>
            <a:xfrm>
              <a:off x="10730749" y="2993095"/>
              <a:ext cx="609605" cy="609017"/>
            </a:xfrm>
            <a:custGeom>
              <a:avLst/>
              <a:gdLst>
                <a:gd name="connsiteX0" fmla="*/ 434993 w 841848"/>
                <a:gd name="connsiteY0" fmla="*/ 531907 h 841036"/>
                <a:gd name="connsiteX1" fmla="*/ 347101 w 841848"/>
                <a:gd name="connsiteY1" fmla="*/ 620275 h 841036"/>
                <a:gd name="connsiteX2" fmla="*/ 280347 w 841848"/>
                <a:gd name="connsiteY2" fmla="*/ 633464 h 841036"/>
                <a:gd name="connsiteX3" fmla="*/ 234811 w 841848"/>
                <a:gd name="connsiteY3" fmla="*/ 679001 h 841036"/>
                <a:gd name="connsiteX4" fmla="*/ 472724 w 841848"/>
                <a:gd name="connsiteY4" fmla="*/ 569867 h 841036"/>
                <a:gd name="connsiteX5" fmla="*/ 472732 w 841848"/>
                <a:gd name="connsiteY5" fmla="*/ 564190 h 841036"/>
                <a:gd name="connsiteX6" fmla="*/ 440731 w 841848"/>
                <a:gd name="connsiteY6" fmla="*/ 531907 h 841036"/>
                <a:gd name="connsiteX7" fmla="*/ 434993 w 841848"/>
                <a:gd name="connsiteY7" fmla="*/ 531907 h 841036"/>
                <a:gd name="connsiteX8" fmla="*/ 270212 w 841848"/>
                <a:gd name="connsiteY8" fmla="*/ 365700 h 841036"/>
                <a:gd name="connsiteX9" fmla="*/ 171237 w 841848"/>
                <a:gd name="connsiteY9" fmla="*/ 465266 h 841036"/>
                <a:gd name="connsiteX10" fmla="*/ 162336 w 841848"/>
                <a:gd name="connsiteY10" fmla="*/ 606010 h 841036"/>
                <a:gd name="connsiteX11" fmla="*/ 207468 w 841848"/>
                <a:gd name="connsiteY11" fmla="*/ 560879 h 841036"/>
                <a:gd name="connsiteX12" fmla="*/ 219869 w 841848"/>
                <a:gd name="connsiteY12" fmla="*/ 492240 h 841036"/>
                <a:gd name="connsiteX13" fmla="*/ 307963 w 841848"/>
                <a:gd name="connsiteY13" fmla="*/ 403687 h 841036"/>
                <a:gd name="connsiteX14" fmla="*/ 307956 w 841848"/>
                <a:gd name="connsiteY14" fmla="*/ 397988 h 841036"/>
                <a:gd name="connsiteX15" fmla="*/ 275948 w 841848"/>
                <a:gd name="connsiteY15" fmla="*/ 365700 h 841036"/>
                <a:gd name="connsiteX16" fmla="*/ 270212 w 841848"/>
                <a:gd name="connsiteY16" fmla="*/ 365700 h 841036"/>
                <a:gd name="connsiteX17" fmla="*/ 273369 w 841848"/>
                <a:gd name="connsiteY17" fmla="*/ 339726 h 841036"/>
                <a:gd name="connsiteX18" fmla="*/ 325432 w 841848"/>
                <a:gd name="connsiteY18" fmla="*/ 380672 h 841036"/>
                <a:gd name="connsiteX19" fmla="*/ 325402 w 841848"/>
                <a:gd name="connsiteY19" fmla="*/ 421034 h 841036"/>
                <a:gd name="connsiteX20" fmla="*/ 237329 w 841848"/>
                <a:gd name="connsiteY20" fmla="*/ 509567 h 841036"/>
                <a:gd name="connsiteX21" fmla="*/ 227089 w 841848"/>
                <a:gd name="connsiteY21" fmla="*/ 541254 h 841036"/>
                <a:gd name="connsiteX22" fmla="*/ 302488 w 841848"/>
                <a:gd name="connsiteY22" fmla="*/ 525602 h 841036"/>
                <a:gd name="connsiteX23" fmla="*/ 300304 w 841848"/>
                <a:gd name="connsiteY23" fmla="*/ 613507 h 841036"/>
                <a:gd name="connsiteX24" fmla="*/ 329651 w 841848"/>
                <a:gd name="connsiteY24" fmla="*/ 602931 h 841036"/>
                <a:gd name="connsiteX25" fmla="*/ 417553 w 841848"/>
                <a:gd name="connsiteY25" fmla="*/ 514555 h 841036"/>
                <a:gd name="connsiteX26" fmla="*/ 458198 w 841848"/>
                <a:gd name="connsiteY26" fmla="*/ 514582 h 841036"/>
                <a:gd name="connsiteX27" fmla="*/ 490170 w 841848"/>
                <a:gd name="connsiteY27" fmla="*/ 587209 h 841036"/>
                <a:gd name="connsiteX28" fmla="*/ 217286 w 841848"/>
                <a:gd name="connsiteY28" fmla="*/ 696528 h 841036"/>
                <a:gd name="connsiteX29" fmla="*/ 55636 w 841848"/>
                <a:gd name="connsiteY29" fmla="*/ 840679 h 841036"/>
                <a:gd name="connsiteX30" fmla="*/ 12773 w 841848"/>
                <a:gd name="connsiteY30" fmla="*/ 815318 h 841036"/>
                <a:gd name="connsiteX31" fmla="*/ 40922 w 841848"/>
                <a:gd name="connsiteY31" fmla="*/ 727426 h 841036"/>
                <a:gd name="connsiteX32" fmla="*/ 58317 w 841848"/>
                <a:gd name="connsiteY32" fmla="*/ 744821 h 841036"/>
                <a:gd name="connsiteX33" fmla="*/ 30170 w 841848"/>
                <a:gd name="connsiteY33" fmla="*/ 797918 h 841036"/>
                <a:gd name="connsiteX34" fmla="*/ 68111 w 841848"/>
                <a:gd name="connsiteY34" fmla="*/ 810911 h 841036"/>
                <a:gd name="connsiteX35" fmla="*/ 298077 w 841848"/>
                <a:gd name="connsiteY35" fmla="*/ 580939 h 841036"/>
                <a:gd name="connsiteX36" fmla="*/ 285088 w 841848"/>
                <a:gd name="connsiteY36" fmla="*/ 542998 h 841036"/>
                <a:gd name="connsiteX37" fmla="*/ 260138 w 841848"/>
                <a:gd name="connsiteY37" fmla="*/ 542997 h 841036"/>
                <a:gd name="connsiteX38" fmla="*/ 100068 w 841848"/>
                <a:gd name="connsiteY38" fmla="*/ 703067 h 841036"/>
                <a:gd name="connsiteX39" fmla="*/ 82670 w 841848"/>
                <a:gd name="connsiteY39" fmla="*/ 685670 h 841036"/>
                <a:gd name="connsiteX40" fmla="*/ 144798 w 841848"/>
                <a:gd name="connsiteY40" fmla="*/ 623542 h 841036"/>
                <a:gd name="connsiteX41" fmla="*/ 252766 w 841848"/>
                <a:gd name="connsiteY41" fmla="*/ 348352 h 841036"/>
                <a:gd name="connsiteX42" fmla="*/ 273369 w 841848"/>
                <a:gd name="connsiteY42" fmla="*/ 339726 h 841036"/>
                <a:gd name="connsiteX43" fmla="*/ 165935 w 841848"/>
                <a:gd name="connsiteY43" fmla="*/ 275982 h 841036"/>
                <a:gd name="connsiteX44" fmla="*/ 201874 w 841848"/>
                <a:gd name="connsiteY44" fmla="*/ 289577 h 841036"/>
                <a:gd name="connsiteX45" fmla="*/ 209027 w 841848"/>
                <a:gd name="connsiteY45" fmla="*/ 305433 h 841036"/>
                <a:gd name="connsiteX46" fmla="*/ 193170 w 841848"/>
                <a:gd name="connsiteY46" fmla="*/ 312586 h 841036"/>
                <a:gd name="connsiteX47" fmla="*/ 157231 w 841848"/>
                <a:gd name="connsiteY47" fmla="*/ 298991 h 841036"/>
                <a:gd name="connsiteX48" fmla="*/ 165935 w 841848"/>
                <a:gd name="connsiteY48" fmla="*/ 275982 h 841036"/>
                <a:gd name="connsiteX49" fmla="*/ 211285 w 841848"/>
                <a:gd name="connsiteY49" fmla="*/ 195445 h 841036"/>
                <a:gd name="connsiteX50" fmla="*/ 228682 w 841848"/>
                <a:gd name="connsiteY50" fmla="*/ 195652 h 841036"/>
                <a:gd name="connsiteX51" fmla="*/ 256629 w 841848"/>
                <a:gd name="connsiteY51" fmla="*/ 224273 h 841036"/>
                <a:gd name="connsiteX52" fmla="*/ 239028 w 841848"/>
                <a:gd name="connsiteY52" fmla="*/ 241463 h 841036"/>
                <a:gd name="connsiteX53" fmla="*/ 211079 w 841848"/>
                <a:gd name="connsiteY53" fmla="*/ 212842 h 841036"/>
                <a:gd name="connsiteX54" fmla="*/ 211285 w 841848"/>
                <a:gd name="connsiteY54" fmla="*/ 195445 h 841036"/>
                <a:gd name="connsiteX55" fmla="*/ 305441 w 841848"/>
                <a:gd name="connsiteY55" fmla="*/ 141119 h 841036"/>
                <a:gd name="connsiteX56" fmla="*/ 320469 w 841848"/>
                <a:gd name="connsiteY56" fmla="*/ 149879 h 841036"/>
                <a:gd name="connsiteX57" fmla="*/ 330418 w 841848"/>
                <a:gd name="connsiteY57" fmla="*/ 187626 h 841036"/>
                <a:gd name="connsiteX58" fmla="*/ 306630 w 841848"/>
                <a:gd name="connsiteY58" fmla="*/ 193895 h 841036"/>
                <a:gd name="connsiteX59" fmla="*/ 296681 w 841848"/>
                <a:gd name="connsiteY59" fmla="*/ 156147 h 841036"/>
                <a:gd name="connsiteX60" fmla="*/ 305441 w 841848"/>
                <a:gd name="connsiteY60" fmla="*/ 141119 h 841036"/>
                <a:gd name="connsiteX61" fmla="*/ 534765 w 841848"/>
                <a:gd name="connsiteY61" fmla="*/ 140074 h 841036"/>
                <a:gd name="connsiteX62" fmla="*/ 465740 w 841848"/>
                <a:gd name="connsiteY62" fmla="*/ 170761 h 841036"/>
                <a:gd name="connsiteX63" fmla="*/ 366178 w 841848"/>
                <a:gd name="connsiteY63" fmla="*/ 269733 h 841036"/>
                <a:gd name="connsiteX64" fmla="*/ 366186 w 841848"/>
                <a:gd name="connsiteY64" fmla="*/ 275468 h 841036"/>
                <a:gd name="connsiteX65" fmla="*/ 398477 w 841848"/>
                <a:gd name="connsiteY65" fmla="*/ 307481 h 841036"/>
                <a:gd name="connsiteX66" fmla="*/ 404168 w 841848"/>
                <a:gd name="connsiteY66" fmla="*/ 307479 h 841036"/>
                <a:gd name="connsiteX67" fmla="*/ 492701 w 841848"/>
                <a:gd name="connsiteY67" fmla="*/ 219405 h 841036"/>
                <a:gd name="connsiteX68" fmla="*/ 561359 w 841848"/>
                <a:gd name="connsiteY68" fmla="*/ 206984 h 841036"/>
                <a:gd name="connsiteX69" fmla="*/ 606491 w 841848"/>
                <a:gd name="connsiteY69" fmla="*/ 161853 h 841036"/>
                <a:gd name="connsiteX70" fmla="*/ 534765 w 841848"/>
                <a:gd name="connsiteY70" fmla="*/ 140074 h 841036"/>
                <a:gd name="connsiteX71" fmla="*/ 785925 w 841848"/>
                <a:gd name="connsiteY71" fmla="*/ 24555 h 841036"/>
                <a:gd name="connsiteX72" fmla="*/ 773449 w 841848"/>
                <a:gd name="connsiteY72" fmla="*/ 29689 h 841036"/>
                <a:gd name="connsiteX73" fmla="*/ 543479 w 841848"/>
                <a:gd name="connsiteY73" fmla="*/ 259661 h 841036"/>
                <a:gd name="connsiteX74" fmla="*/ 543478 w 841848"/>
                <a:gd name="connsiteY74" fmla="*/ 284611 h 841036"/>
                <a:gd name="connsiteX75" fmla="*/ 568944 w 841848"/>
                <a:gd name="connsiteY75" fmla="*/ 302770 h 841036"/>
                <a:gd name="connsiteX76" fmla="*/ 581420 w 841848"/>
                <a:gd name="connsiteY76" fmla="*/ 297602 h 841036"/>
                <a:gd name="connsiteX77" fmla="*/ 811392 w 841848"/>
                <a:gd name="connsiteY77" fmla="*/ 67630 h 841036"/>
                <a:gd name="connsiteX78" fmla="*/ 798399 w 841848"/>
                <a:gd name="connsiteY78" fmla="*/ 29689 h 841036"/>
                <a:gd name="connsiteX79" fmla="*/ 785925 w 841848"/>
                <a:gd name="connsiteY79" fmla="*/ 24555 h 841036"/>
                <a:gd name="connsiteX80" fmla="*/ 785925 w 841848"/>
                <a:gd name="connsiteY80" fmla="*/ 0 h 841036"/>
                <a:gd name="connsiteX81" fmla="*/ 815797 w 841848"/>
                <a:gd name="connsiteY81" fmla="*/ 12291 h 841036"/>
                <a:gd name="connsiteX82" fmla="*/ 841163 w 841848"/>
                <a:gd name="connsiteY82" fmla="*/ 55154 h 841036"/>
                <a:gd name="connsiteX83" fmla="*/ 633946 w 841848"/>
                <a:gd name="connsiteY83" fmla="*/ 279870 h 841036"/>
                <a:gd name="connsiteX84" fmla="*/ 620751 w 841848"/>
                <a:gd name="connsiteY84" fmla="*/ 346630 h 841036"/>
                <a:gd name="connsiteX85" fmla="*/ 532388 w 841848"/>
                <a:gd name="connsiteY85" fmla="*/ 434516 h 841036"/>
                <a:gd name="connsiteX86" fmla="*/ 532395 w 841848"/>
                <a:gd name="connsiteY86" fmla="*/ 440257 h 841036"/>
                <a:gd name="connsiteX87" fmla="*/ 564669 w 841848"/>
                <a:gd name="connsiteY87" fmla="*/ 472250 h 841036"/>
                <a:gd name="connsiteX88" fmla="*/ 570346 w 841848"/>
                <a:gd name="connsiteY88" fmla="*/ 472249 h 841036"/>
                <a:gd name="connsiteX89" fmla="*/ 697915 w 841848"/>
                <a:gd name="connsiteY89" fmla="*/ 271790 h 841036"/>
                <a:gd name="connsiteX90" fmla="*/ 706709 w 841848"/>
                <a:gd name="connsiteY90" fmla="*/ 256778 h 841036"/>
                <a:gd name="connsiteX91" fmla="*/ 721720 w 841848"/>
                <a:gd name="connsiteY91" fmla="*/ 265572 h 841036"/>
                <a:gd name="connsiteX92" fmla="*/ 687414 w 841848"/>
                <a:gd name="connsiteY92" fmla="*/ 390561 h 841036"/>
                <a:gd name="connsiteX93" fmla="*/ 587691 w 841848"/>
                <a:gd name="connsiteY93" fmla="*/ 489693 h 841036"/>
                <a:gd name="connsiteX94" fmla="*/ 547345 w 841848"/>
                <a:gd name="connsiteY94" fmla="*/ 489718 h 841036"/>
                <a:gd name="connsiteX95" fmla="*/ 515036 w 841848"/>
                <a:gd name="connsiteY95" fmla="*/ 417075 h 841036"/>
                <a:gd name="connsiteX96" fmla="*/ 603407 w 841848"/>
                <a:gd name="connsiteY96" fmla="*/ 329179 h 841036"/>
                <a:gd name="connsiteX97" fmla="*/ 613988 w 841848"/>
                <a:gd name="connsiteY97" fmla="*/ 299827 h 841036"/>
                <a:gd name="connsiteX98" fmla="*/ 526083 w 841848"/>
                <a:gd name="connsiteY98" fmla="*/ 302009 h 841036"/>
                <a:gd name="connsiteX99" fmla="*/ 541736 w 841848"/>
                <a:gd name="connsiteY99" fmla="*/ 226611 h 841036"/>
                <a:gd name="connsiteX100" fmla="*/ 510030 w 841848"/>
                <a:gd name="connsiteY100" fmla="*/ 236868 h 841036"/>
                <a:gd name="connsiteX101" fmla="*/ 421517 w 841848"/>
                <a:gd name="connsiteY101" fmla="*/ 324924 h 841036"/>
                <a:gd name="connsiteX102" fmla="*/ 381163 w 841848"/>
                <a:gd name="connsiteY102" fmla="*/ 324962 h 841036"/>
                <a:gd name="connsiteX103" fmla="*/ 348829 w 841848"/>
                <a:gd name="connsiteY103" fmla="*/ 252294 h 841036"/>
                <a:gd name="connsiteX104" fmla="*/ 624026 w 841848"/>
                <a:gd name="connsiteY104" fmla="*/ 144319 h 841036"/>
                <a:gd name="connsiteX105" fmla="*/ 756052 w 841848"/>
                <a:gd name="connsiteY105" fmla="*/ 12291 h 841036"/>
                <a:gd name="connsiteX106" fmla="*/ 785925 w 841848"/>
                <a:gd name="connsiteY106" fmla="*/ 0 h 84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841848" h="841036">
                  <a:moveTo>
                    <a:pt x="434993" y="531907"/>
                  </a:moveTo>
                  <a:lnTo>
                    <a:pt x="347101" y="620275"/>
                  </a:lnTo>
                  <a:cubicBezTo>
                    <a:pt x="329513" y="637989"/>
                    <a:pt x="302770" y="642888"/>
                    <a:pt x="280347" y="633464"/>
                  </a:cubicBezTo>
                  <a:lnTo>
                    <a:pt x="234811" y="679001"/>
                  </a:lnTo>
                  <a:cubicBezTo>
                    <a:pt x="337972" y="752254"/>
                    <a:pt x="405845" y="628736"/>
                    <a:pt x="472724" y="569867"/>
                  </a:cubicBezTo>
                  <a:cubicBezTo>
                    <a:pt x="474282" y="568300"/>
                    <a:pt x="474284" y="565755"/>
                    <a:pt x="472732" y="564190"/>
                  </a:cubicBezTo>
                  <a:lnTo>
                    <a:pt x="440731" y="531907"/>
                  </a:lnTo>
                  <a:cubicBezTo>
                    <a:pt x="438608" y="530253"/>
                    <a:pt x="437215" y="530192"/>
                    <a:pt x="434993" y="531907"/>
                  </a:cubicBezTo>
                  <a:close/>
                  <a:moveTo>
                    <a:pt x="270212" y="365700"/>
                  </a:moveTo>
                  <a:lnTo>
                    <a:pt x="171237" y="465266"/>
                  </a:lnTo>
                  <a:cubicBezTo>
                    <a:pt x="133324" y="503476"/>
                    <a:pt x="130303" y="564190"/>
                    <a:pt x="162336" y="606010"/>
                  </a:cubicBezTo>
                  <a:lnTo>
                    <a:pt x="207468" y="560879"/>
                  </a:lnTo>
                  <a:cubicBezTo>
                    <a:pt x="197201" y="538020"/>
                    <a:pt x="201768" y="510520"/>
                    <a:pt x="219869" y="492240"/>
                  </a:cubicBezTo>
                  <a:lnTo>
                    <a:pt x="307963" y="403687"/>
                  </a:lnTo>
                  <a:cubicBezTo>
                    <a:pt x="309520" y="402121"/>
                    <a:pt x="309518" y="399566"/>
                    <a:pt x="307956" y="397988"/>
                  </a:cubicBezTo>
                  <a:lnTo>
                    <a:pt x="275948" y="365700"/>
                  </a:lnTo>
                  <a:cubicBezTo>
                    <a:pt x="273687" y="364013"/>
                    <a:pt x="272475" y="364012"/>
                    <a:pt x="270212" y="365700"/>
                  </a:cubicBezTo>
                  <a:close/>
                  <a:moveTo>
                    <a:pt x="273369" y="339726"/>
                  </a:moveTo>
                  <a:cubicBezTo>
                    <a:pt x="293394" y="341166"/>
                    <a:pt x="311451" y="368306"/>
                    <a:pt x="325432" y="380672"/>
                  </a:cubicBezTo>
                  <a:cubicBezTo>
                    <a:pt x="336469" y="391822"/>
                    <a:pt x="336452" y="409927"/>
                    <a:pt x="325402" y="421034"/>
                  </a:cubicBezTo>
                  <a:lnTo>
                    <a:pt x="237329" y="509567"/>
                  </a:lnTo>
                  <a:cubicBezTo>
                    <a:pt x="228897" y="518083"/>
                    <a:pt x="225361" y="529948"/>
                    <a:pt x="227089" y="541254"/>
                  </a:cubicBezTo>
                  <a:cubicBezTo>
                    <a:pt x="247774" y="516840"/>
                    <a:pt x="274492" y="500305"/>
                    <a:pt x="302488" y="525602"/>
                  </a:cubicBezTo>
                  <a:cubicBezTo>
                    <a:pt x="338611" y="556816"/>
                    <a:pt x="335326" y="583333"/>
                    <a:pt x="300304" y="613507"/>
                  </a:cubicBezTo>
                  <a:cubicBezTo>
                    <a:pt x="310863" y="614605"/>
                    <a:pt x="321655" y="610985"/>
                    <a:pt x="329651" y="602931"/>
                  </a:cubicBezTo>
                  <a:lnTo>
                    <a:pt x="417553" y="514555"/>
                  </a:lnTo>
                  <a:cubicBezTo>
                    <a:pt x="428242" y="503361"/>
                    <a:pt x="447526" y="503372"/>
                    <a:pt x="458198" y="514582"/>
                  </a:cubicBezTo>
                  <a:cubicBezTo>
                    <a:pt x="474347" y="533046"/>
                    <a:pt x="516710" y="559664"/>
                    <a:pt x="490170" y="587209"/>
                  </a:cubicBezTo>
                  <a:cubicBezTo>
                    <a:pt x="412212" y="660822"/>
                    <a:pt x="337588" y="783642"/>
                    <a:pt x="217286" y="696528"/>
                  </a:cubicBezTo>
                  <a:cubicBezTo>
                    <a:pt x="198447" y="709047"/>
                    <a:pt x="81618" y="849012"/>
                    <a:pt x="55636" y="840679"/>
                  </a:cubicBezTo>
                  <a:cubicBezTo>
                    <a:pt x="37705" y="841840"/>
                    <a:pt x="24077" y="827168"/>
                    <a:pt x="12773" y="815318"/>
                  </a:cubicBezTo>
                  <a:cubicBezTo>
                    <a:pt x="-19143" y="779690"/>
                    <a:pt x="15790" y="751628"/>
                    <a:pt x="40922" y="727426"/>
                  </a:cubicBezTo>
                  <a:cubicBezTo>
                    <a:pt x="52021" y="715978"/>
                    <a:pt x="69798" y="733697"/>
                    <a:pt x="58317" y="744821"/>
                  </a:cubicBezTo>
                  <a:cubicBezTo>
                    <a:pt x="48951" y="757075"/>
                    <a:pt x="11208" y="779652"/>
                    <a:pt x="30170" y="797918"/>
                  </a:cubicBezTo>
                  <a:cubicBezTo>
                    <a:pt x="39542" y="808062"/>
                    <a:pt x="54235" y="824844"/>
                    <a:pt x="68111" y="810911"/>
                  </a:cubicBezTo>
                  <a:lnTo>
                    <a:pt x="298077" y="580939"/>
                  </a:lnTo>
                  <a:cubicBezTo>
                    <a:pt x="312012" y="567074"/>
                    <a:pt x="295236" y="552373"/>
                    <a:pt x="285088" y="542998"/>
                  </a:cubicBezTo>
                  <a:cubicBezTo>
                    <a:pt x="278523" y="536150"/>
                    <a:pt x="266704" y="536151"/>
                    <a:pt x="260138" y="542997"/>
                  </a:cubicBezTo>
                  <a:cubicBezTo>
                    <a:pt x="260138" y="542997"/>
                    <a:pt x="100068" y="703067"/>
                    <a:pt x="100068" y="703067"/>
                  </a:cubicBezTo>
                  <a:cubicBezTo>
                    <a:pt x="88942" y="714503"/>
                    <a:pt x="71224" y="696812"/>
                    <a:pt x="82670" y="685670"/>
                  </a:cubicBezTo>
                  <a:lnTo>
                    <a:pt x="144798" y="623542"/>
                  </a:lnTo>
                  <a:cubicBezTo>
                    <a:pt x="57739" y="502136"/>
                    <a:pt x="178485" y="427673"/>
                    <a:pt x="252766" y="348352"/>
                  </a:cubicBezTo>
                  <a:cubicBezTo>
                    <a:pt x="259800" y="341622"/>
                    <a:pt x="266694" y="339246"/>
                    <a:pt x="273369" y="339726"/>
                  </a:cubicBezTo>
                  <a:close/>
                  <a:moveTo>
                    <a:pt x="165935" y="275982"/>
                  </a:moveTo>
                  <a:lnTo>
                    <a:pt x="201874" y="289577"/>
                  </a:lnTo>
                  <a:cubicBezTo>
                    <a:pt x="208228" y="291980"/>
                    <a:pt x="211430" y="299080"/>
                    <a:pt x="209027" y="305433"/>
                  </a:cubicBezTo>
                  <a:cubicBezTo>
                    <a:pt x="206630" y="311851"/>
                    <a:pt x="199357" y="314976"/>
                    <a:pt x="193170" y="312586"/>
                  </a:cubicBezTo>
                  <a:lnTo>
                    <a:pt x="157231" y="298991"/>
                  </a:lnTo>
                  <a:cubicBezTo>
                    <a:pt x="142210" y="293562"/>
                    <a:pt x="151107" y="270115"/>
                    <a:pt x="165935" y="275982"/>
                  </a:cubicBezTo>
                  <a:close/>
                  <a:moveTo>
                    <a:pt x="211285" y="195445"/>
                  </a:moveTo>
                  <a:cubicBezTo>
                    <a:pt x="216148" y="190698"/>
                    <a:pt x="223936" y="190792"/>
                    <a:pt x="228682" y="195652"/>
                  </a:cubicBezTo>
                  <a:cubicBezTo>
                    <a:pt x="228682" y="195652"/>
                    <a:pt x="256631" y="224273"/>
                    <a:pt x="256629" y="224273"/>
                  </a:cubicBezTo>
                  <a:cubicBezTo>
                    <a:pt x="267953" y="235534"/>
                    <a:pt x="250008" y="253036"/>
                    <a:pt x="239028" y="241463"/>
                  </a:cubicBezTo>
                  <a:lnTo>
                    <a:pt x="211079" y="212842"/>
                  </a:lnTo>
                  <a:cubicBezTo>
                    <a:pt x="206333" y="207981"/>
                    <a:pt x="206425" y="200193"/>
                    <a:pt x="211285" y="195445"/>
                  </a:cubicBezTo>
                  <a:close/>
                  <a:moveTo>
                    <a:pt x="305441" y="141119"/>
                  </a:moveTo>
                  <a:cubicBezTo>
                    <a:pt x="312010" y="139388"/>
                    <a:pt x="318738" y="143310"/>
                    <a:pt x="320469" y="149879"/>
                  </a:cubicBezTo>
                  <a:lnTo>
                    <a:pt x="330418" y="187626"/>
                  </a:lnTo>
                  <a:cubicBezTo>
                    <a:pt x="334696" y="202949"/>
                    <a:pt x="310559" y="209451"/>
                    <a:pt x="306630" y="193895"/>
                  </a:cubicBezTo>
                  <a:lnTo>
                    <a:pt x="296681" y="156147"/>
                  </a:lnTo>
                  <a:cubicBezTo>
                    <a:pt x="294950" y="149579"/>
                    <a:pt x="298872" y="142851"/>
                    <a:pt x="305441" y="141119"/>
                  </a:cubicBezTo>
                  <a:close/>
                  <a:moveTo>
                    <a:pt x="534765" y="140074"/>
                  </a:moveTo>
                  <a:cubicBezTo>
                    <a:pt x="509581" y="141565"/>
                    <a:pt x="484848" y="151800"/>
                    <a:pt x="465740" y="170761"/>
                  </a:cubicBezTo>
                  <a:lnTo>
                    <a:pt x="366178" y="269733"/>
                  </a:lnTo>
                  <a:cubicBezTo>
                    <a:pt x="364494" y="271994"/>
                    <a:pt x="364496" y="273208"/>
                    <a:pt x="366186" y="275468"/>
                  </a:cubicBezTo>
                  <a:lnTo>
                    <a:pt x="398477" y="307481"/>
                  </a:lnTo>
                  <a:cubicBezTo>
                    <a:pt x="400045" y="309034"/>
                    <a:pt x="402602" y="309036"/>
                    <a:pt x="404168" y="307479"/>
                  </a:cubicBezTo>
                  <a:lnTo>
                    <a:pt x="492701" y="219405"/>
                  </a:lnTo>
                  <a:cubicBezTo>
                    <a:pt x="510997" y="201286"/>
                    <a:pt x="538501" y="196715"/>
                    <a:pt x="561359" y="206984"/>
                  </a:cubicBezTo>
                  <a:lnTo>
                    <a:pt x="606491" y="161853"/>
                  </a:lnTo>
                  <a:cubicBezTo>
                    <a:pt x="585582" y="145836"/>
                    <a:pt x="559948" y="138583"/>
                    <a:pt x="534765" y="140074"/>
                  </a:cubicBezTo>
                  <a:close/>
                  <a:moveTo>
                    <a:pt x="785925" y="24555"/>
                  </a:moveTo>
                  <a:cubicBezTo>
                    <a:pt x="781328" y="24555"/>
                    <a:pt x="776732" y="26266"/>
                    <a:pt x="773449" y="29689"/>
                  </a:cubicBezTo>
                  <a:cubicBezTo>
                    <a:pt x="773449" y="29689"/>
                    <a:pt x="543479" y="259661"/>
                    <a:pt x="543479" y="259661"/>
                  </a:cubicBezTo>
                  <a:cubicBezTo>
                    <a:pt x="536629" y="266229"/>
                    <a:pt x="536637" y="278041"/>
                    <a:pt x="543478" y="284611"/>
                  </a:cubicBezTo>
                  <a:cubicBezTo>
                    <a:pt x="549935" y="290122"/>
                    <a:pt x="559034" y="303889"/>
                    <a:pt x="568944" y="302770"/>
                  </a:cubicBezTo>
                  <a:cubicBezTo>
                    <a:pt x="573657" y="302770"/>
                    <a:pt x="578089" y="300934"/>
                    <a:pt x="581420" y="297602"/>
                  </a:cubicBezTo>
                  <a:lnTo>
                    <a:pt x="811392" y="67630"/>
                  </a:lnTo>
                  <a:cubicBezTo>
                    <a:pt x="825323" y="53763"/>
                    <a:pt x="808549" y="39062"/>
                    <a:pt x="798399" y="29689"/>
                  </a:cubicBezTo>
                  <a:cubicBezTo>
                    <a:pt x="795118" y="26266"/>
                    <a:pt x="790521" y="24555"/>
                    <a:pt x="785925" y="24555"/>
                  </a:cubicBezTo>
                  <a:close/>
                  <a:moveTo>
                    <a:pt x="785925" y="0"/>
                  </a:moveTo>
                  <a:cubicBezTo>
                    <a:pt x="796929" y="0"/>
                    <a:pt x="807934" y="4097"/>
                    <a:pt x="815797" y="12291"/>
                  </a:cubicBezTo>
                  <a:cubicBezTo>
                    <a:pt x="827723" y="23516"/>
                    <a:pt x="842274" y="37284"/>
                    <a:pt x="841163" y="55154"/>
                  </a:cubicBezTo>
                  <a:cubicBezTo>
                    <a:pt x="855376" y="76095"/>
                    <a:pt x="643973" y="263046"/>
                    <a:pt x="633946" y="279870"/>
                  </a:cubicBezTo>
                  <a:cubicBezTo>
                    <a:pt x="643369" y="302291"/>
                    <a:pt x="638469" y="329034"/>
                    <a:pt x="620751" y="346630"/>
                  </a:cubicBezTo>
                  <a:lnTo>
                    <a:pt x="532388" y="434516"/>
                  </a:lnTo>
                  <a:cubicBezTo>
                    <a:pt x="530673" y="436743"/>
                    <a:pt x="530736" y="438131"/>
                    <a:pt x="532395" y="440257"/>
                  </a:cubicBezTo>
                  <a:lnTo>
                    <a:pt x="564669" y="472250"/>
                  </a:lnTo>
                  <a:cubicBezTo>
                    <a:pt x="566235" y="473804"/>
                    <a:pt x="568781" y="473804"/>
                    <a:pt x="570346" y="472249"/>
                  </a:cubicBezTo>
                  <a:cubicBezTo>
                    <a:pt x="613110" y="422619"/>
                    <a:pt x="725939" y="351070"/>
                    <a:pt x="697915" y="271790"/>
                  </a:cubicBezTo>
                  <a:cubicBezTo>
                    <a:pt x="696199" y="265218"/>
                    <a:pt x="700136" y="258497"/>
                    <a:pt x="706709" y="256778"/>
                  </a:cubicBezTo>
                  <a:cubicBezTo>
                    <a:pt x="713282" y="255060"/>
                    <a:pt x="720001" y="258999"/>
                    <a:pt x="721720" y="265572"/>
                  </a:cubicBezTo>
                  <a:cubicBezTo>
                    <a:pt x="733367" y="310152"/>
                    <a:pt x="720223" y="358045"/>
                    <a:pt x="687414" y="390561"/>
                  </a:cubicBezTo>
                  <a:lnTo>
                    <a:pt x="587691" y="489693"/>
                  </a:lnTo>
                  <a:cubicBezTo>
                    <a:pt x="576574" y="500748"/>
                    <a:pt x="558474" y="500761"/>
                    <a:pt x="547345" y="489718"/>
                  </a:cubicBezTo>
                  <a:cubicBezTo>
                    <a:pt x="530848" y="471130"/>
                    <a:pt x="488133" y="445126"/>
                    <a:pt x="515036" y="417075"/>
                  </a:cubicBezTo>
                  <a:lnTo>
                    <a:pt x="603407" y="329179"/>
                  </a:lnTo>
                  <a:cubicBezTo>
                    <a:pt x="611464" y="321177"/>
                    <a:pt x="615084" y="310384"/>
                    <a:pt x="613988" y="299827"/>
                  </a:cubicBezTo>
                  <a:cubicBezTo>
                    <a:pt x="583848" y="334821"/>
                    <a:pt x="557305" y="338147"/>
                    <a:pt x="526083" y="302009"/>
                  </a:cubicBezTo>
                  <a:cubicBezTo>
                    <a:pt x="500788" y="274000"/>
                    <a:pt x="517314" y="247317"/>
                    <a:pt x="541736" y="226611"/>
                  </a:cubicBezTo>
                  <a:cubicBezTo>
                    <a:pt x="530427" y="224882"/>
                    <a:pt x="518559" y="228421"/>
                    <a:pt x="510030" y="236868"/>
                  </a:cubicBezTo>
                  <a:lnTo>
                    <a:pt x="421517" y="324924"/>
                  </a:lnTo>
                  <a:cubicBezTo>
                    <a:pt x="410403" y="335975"/>
                    <a:pt x="392300" y="335986"/>
                    <a:pt x="381163" y="324962"/>
                  </a:cubicBezTo>
                  <a:cubicBezTo>
                    <a:pt x="364666" y="306372"/>
                    <a:pt x="321930" y="280350"/>
                    <a:pt x="348829" y="252294"/>
                  </a:cubicBezTo>
                  <a:cubicBezTo>
                    <a:pt x="428146" y="178064"/>
                    <a:pt x="502517" y="57247"/>
                    <a:pt x="624026" y="144319"/>
                  </a:cubicBezTo>
                  <a:lnTo>
                    <a:pt x="756052" y="12291"/>
                  </a:lnTo>
                  <a:cubicBezTo>
                    <a:pt x="763915" y="4097"/>
                    <a:pt x="774920" y="0"/>
                    <a:pt x="785925" y="0"/>
                  </a:cubicBezTo>
                  <a:close/>
                </a:path>
              </a:pathLst>
            </a:custGeom>
            <a:solidFill>
              <a:schemeClr val="bg1">
                <a:lumMod val="95000"/>
              </a:schemeClr>
            </a:solidFill>
            <a:ln w="1644" cap="flat">
              <a:noFill/>
              <a:prstDash val="solid"/>
              <a:miter/>
            </a:ln>
          </p:spPr>
          <p:txBody>
            <a:bodyPr rtlCol="0" anchor="ctr"/>
            <a:lstStyle/>
            <a:p>
              <a:endParaRPr lang="en-VI" dirty="0">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5C68B3A2-AA12-4FDE-9E0B-3C5A691D6BE9}"/>
              </a:ext>
            </a:extLst>
          </p:cNvPr>
          <p:cNvGrpSpPr/>
          <p:nvPr/>
        </p:nvGrpSpPr>
        <p:grpSpPr>
          <a:xfrm>
            <a:off x="482667" y="8007964"/>
            <a:ext cx="1828800" cy="1828800"/>
            <a:chOff x="10544196" y="5445901"/>
            <a:chExt cx="982710" cy="982710"/>
          </a:xfrm>
        </p:grpSpPr>
        <p:sp>
          <p:nvSpPr>
            <p:cNvPr id="40" name="Oval 39">
              <a:extLst>
                <a:ext uri="{FF2B5EF4-FFF2-40B4-BE49-F238E27FC236}">
                  <a16:creationId xmlns:a16="http://schemas.microsoft.com/office/drawing/2014/main" id="{0435C7D5-E26D-4C98-88C7-3ECA1BD46623}"/>
                </a:ext>
              </a:extLst>
            </p:cNvPr>
            <p:cNvSpPr/>
            <p:nvPr/>
          </p:nvSpPr>
          <p:spPr bwMode="auto">
            <a:xfrm flipH="1">
              <a:off x="10544196" y="5445901"/>
              <a:ext cx="982710" cy="982710"/>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54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dirty="0">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156A7E10-636C-47AE-B569-FA24A8147033}"/>
                </a:ext>
              </a:extLst>
            </p:cNvPr>
            <p:cNvSpPr/>
            <p:nvPr/>
          </p:nvSpPr>
          <p:spPr>
            <a:xfrm>
              <a:off x="10742602" y="5674289"/>
              <a:ext cx="585899" cy="525934"/>
            </a:xfrm>
            <a:custGeom>
              <a:avLst/>
              <a:gdLst>
                <a:gd name="connsiteX0" fmla="*/ 428201 w 841554"/>
                <a:gd name="connsiteY0" fmla="*/ 580275 h 755425"/>
                <a:gd name="connsiteX1" fmla="*/ 400699 w 841554"/>
                <a:gd name="connsiteY1" fmla="*/ 607856 h 755425"/>
                <a:gd name="connsiteX2" fmla="*/ 428201 w 841554"/>
                <a:gd name="connsiteY2" fmla="*/ 635422 h 755425"/>
                <a:gd name="connsiteX3" fmla="*/ 455713 w 841554"/>
                <a:gd name="connsiteY3" fmla="*/ 607856 h 755425"/>
                <a:gd name="connsiteX4" fmla="*/ 428201 w 841554"/>
                <a:gd name="connsiteY4" fmla="*/ 580275 h 755425"/>
                <a:gd name="connsiteX5" fmla="*/ 428201 w 841554"/>
                <a:gd name="connsiteY5" fmla="*/ 553601 h 755425"/>
                <a:gd name="connsiteX6" fmla="*/ 482317 w 841554"/>
                <a:gd name="connsiteY6" fmla="*/ 607848 h 755425"/>
                <a:gd name="connsiteX7" fmla="*/ 428201 w 841554"/>
                <a:gd name="connsiteY7" fmla="*/ 662090 h 755425"/>
                <a:gd name="connsiteX8" fmla="*/ 374087 w 841554"/>
                <a:gd name="connsiteY8" fmla="*/ 607848 h 755425"/>
                <a:gd name="connsiteX9" fmla="*/ 428201 w 841554"/>
                <a:gd name="connsiteY9" fmla="*/ 553601 h 755425"/>
                <a:gd name="connsiteX10" fmla="*/ 428201 w 841554"/>
                <a:gd name="connsiteY10" fmla="*/ 218724 h 755425"/>
                <a:gd name="connsiteX11" fmla="*/ 405151 w 841554"/>
                <a:gd name="connsiteY11" fmla="*/ 228803 h 755425"/>
                <a:gd name="connsiteX12" fmla="*/ 396861 w 841554"/>
                <a:gd name="connsiteY12" fmla="*/ 252609 h 755425"/>
                <a:gd name="connsiteX13" fmla="*/ 413350 w 841554"/>
                <a:gd name="connsiteY13" fmla="*/ 471609 h 755425"/>
                <a:gd name="connsiteX14" fmla="*/ 428193 w 841554"/>
                <a:gd name="connsiteY14" fmla="*/ 485405 h 755425"/>
                <a:gd name="connsiteX15" fmla="*/ 443046 w 841554"/>
                <a:gd name="connsiteY15" fmla="*/ 471609 h 755425"/>
                <a:gd name="connsiteX16" fmla="*/ 459532 w 841554"/>
                <a:gd name="connsiteY16" fmla="*/ 252609 h 755425"/>
                <a:gd name="connsiteX17" fmla="*/ 451245 w 841554"/>
                <a:gd name="connsiteY17" fmla="*/ 228803 h 755425"/>
                <a:gd name="connsiteX18" fmla="*/ 428201 w 841554"/>
                <a:gd name="connsiteY18" fmla="*/ 218724 h 755425"/>
                <a:gd name="connsiteX19" fmla="*/ 428201 w 841554"/>
                <a:gd name="connsiteY19" fmla="*/ 192051 h 755425"/>
                <a:gd name="connsiteX20" fmla="*/ 470761 w 841554"/>
                <a:gd name="connsiteY20" fmla="*/ 210667 h 755425"/>
                <a:gd name="connsiteX21" fmla="*/ 486078 w 841554"/>
                <a:gd name="connsiteY21" fmla="*/ 254608 h 755425"/>
                <a:gd name="connsiteX22" fmla="*/ 469590 w 841554"/>
                <a:gd name="connsiteY22" fmla="*/ 473607 h 755425"/>
                <a:gd name="connsiteX23" fmla="*/ 428201 w 841554"/>
                <a:gd name="connsiteY23" fmla="*/ 512078 h 755425"/>
                <a:gd name="connsiteX24" fmla="*/ 386822 w 841554"/>
                <a:gd name="connsiteY24" fmla="*/ 473607 h 755425"/>
                <a:gd name="connsiteX25" fmla="*/ 370334 w 841554"/>
                <a:gd name="connsiteY25" fmla="*/ 254608 h 755425"/>
                <a:gd name="connsiteX26" fmla="*/ 385649 w 841554"/>
                <a:gd name="connsiteY26" fmla="*/ 210667 h 755425"/>
                <a:gd name="connsiteX27" fmla="*/ 428201 w 841554"/>
                <a:gd name="connsiteY27" fmla="*/ 192051 h 755425"/>
                <a:gd name="connsiteX28" fmla="*/ 420589 w 841554"/>
                <a:gd name="connsiteY28" fmla="*/ 26674 h 755425"/>
                <a:gd name="connsiteX29" fmla="*/ 359943 w 841554"/>
                <a:gd name="connsiteY29" fmla="*/ 61756 h 755425"/>
                <a:gd name="connsiteX30" fmla="*/ 36150 w 841554"/>
                <a:gd name="connsiteY30" fmla="*/ 623618 h 755425"/>
                <a:gd name="connsiteX31" fmla="*/ 36067 w 841554"/>
                <a:gd name="connsiteY31" fmla="*/ 693638 h 755425"/>
                <a:gd name="connsiteX32" fmla="*/ 96979 w 841554"/>
                <a:gd name="connsiteY32" fmla="*/ 728765 h 755425"/>
                <a:gd name="connsiteX33" fmla="*/ 744548 w 841554"/>
                <a:gd name="connsiteY33" fmla="*/ 728765 h 755425"/>
                <a:gd name="connsiteX34" fmla="*/ 805462 w 841554"/>
                <a:gd name="connsiteY34" fmla="*/ 693638 h 755425"/>
                <a:gd name="connsiteX35" fmla="*/ 805370 w 841554"/>
                <a:gd name="connsiteY35" fmla="*/ 623618 h 755425"/>
                <a:gd name="connsiteX36" fmla="*/ 481594 w 841554"/>
                <a:gd name="connsiteY36" fmla="*/ 61985 h 755425"/>
                <a:gd name="connsiteX37" fmla="*/ 481586 w 841554"/>
                <a:gd name="connsiteY37" fmla="*/ 61985 h 755425"/>
                <a:gd name="connsiteX38" fmla="*/ 420589 w 841554"/>
                <a:gd name="connsiteY38" fmla="*/ 26674 h 755425"/>
                <a:gd name="connsiteX39" fmla="*/ 420597 w 841554"/>
                <a:gd name="connsiteY39" fmla="*/ 0 h 755425"/>
                <a:gd name="connsiteX40" fmla="*/ 504659 w 841554"/>
                <a:gd name="connsiteY40" fmla="*/ 48648 h 755425"/>
                <a:gd name="connsiteX41" fmla="*/ 828427 w 841554"/>
                <a:gd name="connsiteY41" fmla="*/ 610282 h 755425"/>
                <a:gd name="connsiteX42" fmla="*/ 828527 w 841554"/>
                <a:gd name="connsiteY42" fmla="*/ 706967 h 755425"/>
                <a:gd name="connsiteX43" fmla="*/ 744556 w 841554"/>
                <a:gd name="connsiteY43" fmla="*/ 755425 h 755425"/>
                <a:gd name="connsiteX44" fmla="*/ 96987 w 841554"/>
                <a:gd name="connsiteY44" fmla="*/ 755425 h 755425"/>
                <a:gd name="connsiteX45" fmla="*/ 13032 w 841554"/>
                <a:gd name="connsiteY45" fmla="*/ 706967 h 755425"/>
                <a:gd name="connsiteX46" fmla="*/ 13116 w 841554"/>
                <a:gd name="connsiteY46" fmla="*/ 610282 h 755425"/>
                <a:gd name="connsiteX47" fmla="*/ 336909 w 841554"/>
                <a:gd name="connsiteY47" fmla="*/ 48411 h 755425"/>
                <a:gd name="connsiteX48" fmla="*/ 420597 w 841554"/>
                <a:gd name="connsiteY48" fmla="*/ 0 h 7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1554" h="755425">
                  <a:moveTo>
                    <a:pt x="428201" y="580275"/>
                  </a:moveTo>
                  <a:cubicBezTo>
                    <a:pt x="413038" y="580275"/>
                    <a:pt x="400699" y="592642"/>
                    <a:pt x="400699" y="607856"/>
                  </a:cubicBezTo>
                  <a:cubicBezTo>
                    <a:pt x="400699" y="623047"/>
                    <a:pt x="413030" y="635422"/>
                    <a:pt x="428201" y="635422"/>
                  </a:cubicBezTo>
                  <a:cubicBezTo>
                    <a:pt x="443374" y="635422"/>
                    <a:pt x="455713" y="623054"/>
                    <a:pt x="455713" y="607856"/>
                  </a:cubicBezTo>
                  <a:cubicBezTo>
                    <a:pt x="455713" y="592642"/>
                    <a:pt x="443366" y="580275"/>
                    <a:pt x="428201" y="580275"/>
                  </a:cubicBezTo>
                  <a:close/>
                  <a:moveTo>
                    <a:pt x="428201" y="553601"/>
                  </a:moveTo>
                  <a:cubicBezTo>
                    <a:pt x="458042" y="553601"/>
                    <a:pt x="482317" y="577933"/>
                    <a:pt x="482317" y="607848"/>
                  </a:cubicBezTo>
                  <a:cubicBezTo>
                    <a:pt x="482317" y="637764"/>
                    <a:pt x="458042" y="662090"/>
                    <a:pt x="428201" y="662090"/>
                  </a:cubicBezTo>
                  <a:cubicBezTo>
                    <a:pt x="398370" y="662090"/>
                    <a:pt x="374087" y="637764"/>
                    <a:pt x="374087" y="607848"/>
                  </a:cubicBezTo>
                  <a:cubicBezTo>
                    <a:pt x="374087" y="577933"/>
                    <a:pt x="398362" y="553601"/>
                    <a:pt x="428201" y="553601"/>
                  </a:cubicBezTo>
                  <a:close/>
                  <a:moveTo>
                    <a:pt x="428201" y="218724"/>
                  </a:moveTo>
                  <a:cubicBezTo>
                    <a:pt x="419356" y="218724"/>
                    <a:pt x="411165" y="222303"/>
                    <a:pt x="405151" y="228803"/>
                  </a:cubicBezTo>
                  <a:cubicBezTo>
                    <a:pt x="399138" y="235319"/>
                    <a:pt x="396193" y="243767"/>
                    <a:pt x="396861" y="252609"/>
                  </a:cubicBezTo>
                  <a:lnTo>
                    <a:pt x="413350" y="471609"/>
                  </a:lnTo>
                  <a:cubicBezTo>
                    <a:pt x="413936" y="479338"/>
                    <a:pt x="420453" y="485405"/>
                    <a:pt x="428193" y="485405"/>
                  </a:cubicBezTo>
                  <a:cubicBezTo>
                    <a:pt x="435943" y="485405"/>
                    <a:pt x="442467" y="479338"/>
                    <a:pt x="443046" y="471609"/>
                  </a:cubicBezTo>
                  <a:lnTo>
                    <a:pt x="459532" y="252609"/>
                  </a:lnTo>
                  <a:cubicBezTo>
                    <a:pt x="460203" y="243767"/>
                    <a:pt x="457258" y="235311"/>
                    <a:pt x="451245" y="228803"/>
                  </a:cubicBezTo>
                  <a:cubicBezTo>
                    <a:pt x="445239" y="222303"/>
                    <a:pt x="437046" y="218724"/>
                    <a:pt x="428201" y="218724"/>
                  </a:cubicBezTo>
                  <a:close/>
                  <a:moveTo>
                    <a:pt x="428201" y="192051"/>
                  </a:moveTo>
                  <a:cubicBezTo>
                    <a:pt x="444301" y="192051"/>
                    <a:pt x="459815" y="198835"/>
                    <a:pt x="470761" y="210667"/>
                  </a:cubicBezTo>
                  <a:cubicBezTo>
                    <a:pt x="481707" y="222494"/>
                    <a:pt x="487288" y="238509"/>
                    <a:pt x="486078" y="254608"/>
                  </a:cubicBezTo>
                  <a:lnTo>
                    <a:pt x="469590" y="473607"/>
                  </a:lnTo>
                  <a:cubicBezTo>
                    <a:pt x="467961" y="495177"/>
                    <a:pt x="449783" y="512078"/>
                    <a:pt x="428201" y="512078"/>
                  </a:cubicBezTo>
                  <a:cubicBezTo>
                    <a:pt x="406621" y="512078"/>
                    <a:pt x="388443" y="495177"/>
                    <a:pt x="386822" y="473607"/>
                  </a:cubicBezTo>
                  <a:lnTo>
                    <a:pt x="370334" y="254608"/>
                  </a:lnTo>
                  <a:cubicBezTo>
                    <a:pt x="369116" y="238509"/>
                    <a:pt x="374703" y="222494"/>
                    <a:pt x="385649" y="210667"/>
                  </a:cubicBezTo>
                  <a:cubicBezTo>
                    <a:pt x="396596" y="198835"/>
                    <a:pt x="412110" y="192051"/>
                    <a:pt x="428201" y="192051"/>
                  </a:cubicBezTo>
                  <a:close/>
                  <a:moveTo>
                    <a:pt x="420589" y="26674"/>
                  </a:moveTo>
                  <a:cubicBezTo>
                    <a:pt x="395271" y="26674"/>
                    <a:pt x="372594" y="39790"/>
                    <a:pt x="359943" y="61756"/>
                  </a:cubicBezTo>
                  <a:lnTo>
                    <a:pt x="36150" y="623618"/>
                  </a:lnTo>
                  <a:cubicBezTo>
                    <a:pt x="23506" y="645592"/>
                    <a:pt x="23476" y="671764"/>
                    <a:pt x="36067" y="693638"/>
                  </a:cubicBezTo>
                  <a:cubicBezTo>
                    <a:pt x="48733" y="715636"/>
                    <a:pt x="71509" y="728765"/>
                    <a:pt x="96979" y="728765"/>
                  </a:cubicBezTo>
                  <a:lnTo>
                    <a:pt x="744548" y="728765"/>
                  </a:lnTo>
                  <a:cubicBezTo>
                    <a:pt x="770020" y="728765"/>
                    <a:pt x="792795" y="715636"/>
                    <a:pt x="805462" y="693638"/>
                  </a:cubicBezTo>
                  <a:cubicBezTo>
                    <a:pt x="818060" y="671764"/>
                    <a:pt x="818029" y="645592"/>
                    <a:pt x="805370" y="623618"/>
                  </a:cubicBezTo>
                  <a:lnTo>
                    <a:pt x="481594" y="61985"/>
                  </a:lnTo>
                  <a:cubicBezTo>
                    <a:pt x="481594" y="61985"/>
                    <a:pt x="481594" y="61985"/>
                    <a:pt x="481586" y="61985"/>
                  </a:cubicBezTo>
                  <a:cubicBezTo>
                    <a:pt x="468867" y="39874"/>
                    <a:pt x="446053" y="26674"/>
                    <a:pt x="420589" y="26674"/>
                  </a:cubicBezTo>
                  <a:close/>
                  <a:moveTo>
                    <a:pt x="420597" y="0"/>
                  </a:moveTo>
                  <a:cubicBezTo>
                    <a:pt x="455681" y="0"/>
                    <a:pt x="487105" y="18182"/>
                    <a:pt x="504659" y="48648"/>
                  </a:cubicBezTo>
                  <a:lnTo>
                    <a:pt x="828427" y="610282"/>
                  </a:lnTo>
                  <a:cubicBezTo>
                    <a:pt x="845898" y="640596"/>
                    <a:pt x="845929" y="676745"/>
                    <a:pt x="828527" y="706967"/>
                  </a:cubicBezTo>
                  <a:cubicBezTo>
                    <a:pt x="811027" y="737319"/>
                    <a:pt x="779657" y="755425"/>
                    <a:pt x="744556" y="755425"/>
                  </a:cubicBezTo>
                  <a:lnTo>
                    <a:pt x="96987" y="755425"/>
                  </a:lnTo>
                  <a:cubicBezTo>
                    <a:pt x="61895" y="755425"/>
                    <a:pt x="30510" y="737311"/>
                    <a:pt x="13032" y="706967"/>
                  </a:cubicBezTo>
                  <a:cubicBezTo>
                    <a:pt x="-4377" y="676745"/>
                    <a:pt x="-4339" y="640596"/>
                    <a:pt x="13116" y="610282"/>
                  </a:cubicBezTo>
                  <a:lnTo>
                    <a:pt x="336909" y="48411"/>
                  </a:lnTo>
                  <a:cubicBezTo>
                    <a:pt x="354371" y="18098"/>
                    <a:pt x="385656" y="0"/>
                    <a:pt x="420597" y="0"/>
                  </a:cubicBezTo>
                  <a:close/>
                </a:path>
              </a:pathLst>
            </a:custGeom>
            <a:solidFill>
              <a:schemeClr val="bg1">
                <a:lumMod val="95000"/>
              </a:schemeClr>
            </a:solidFill>
            <a:ln w="1940" cap="flat">
              <a:noFill/>
              <a:prstDash val="solid"/>
              <a:miter/>
            </a:ln>
          </p:spPr>
          <p:txBody>
            <a:bodyPr rtlCol="0" anchor="ctr"/>
            <a:lstStyle/>
            <a:p>
              <a:endParaRPr lang="en-VI" dirty="0">
                <a:latin typeface="Arial" panose="020B0604020202020204" pitchFamily="34" charset="0"/>
                <a:cs typeface="Arial" panose="020B0604020202020204" pitchFamily="34" charset="0"/>
              </a:endParaRPr>
            </a:p>
          </p:txBody>
        </p:sp>
      </p:grpSp>
      <p:sp>
        <p:nvSpPr>
          <p:cNvPr id="16" name="TextBox 15">
            <a:extLst>
              <a:ext uri="{FF2B5EF4-FFF2-40B4-BE49-F238E27FC236}">
                <a16:creationId xmlns:a16="http://schemas.microsoft.com/office/drawing/2014/main" id="{5ACE1D1D-C804-4380-B38C-DC80A3705E56}"/>
              </a:ext>
            </a:extLst>
          </p:cNvPr>
          <p:cNvSpPr txBox="1"/>
          <p:nvPr/>
        </p:nvSpPr>
        <p:spPr>
          <a:xfrm>
            <a:off x="10286219" y="1267480"/>
            <a:ext cx="2018501" cy="523220"/>
          </a:xfrm>
          <a:prstGeom prst="rect">
            <a:avLst/>
          </a:prstGeom>
          <a:noFill/>
        </p:spPr>
        <p:txBody>
          <a:bodyPr wrap="none" rtlCol="0">
            <a:spAutoFit/>
          </a:bodyPr>
          <a:lstStyle/>
          <a:p>
            <a:r>
              <a:rPr lang="en-US" sz="2800" dirty="0">
                <a:latin typeface="Aileron Black" panose="00000A00000000000000" pitchFamily="50" charset="0"/>
                <a:cs typeface="Arial" panose="020B0604020202020204" pitchFamily="34" charset="0"/>
              </a:rPr>
              <a:t>Strengths </a:t>
            </a:r>
          </a:p>
        </p:txBody>
      </p:sp>
      <p:sp>
        <p:nvSpPr>
          <p:cNvPr id="17" name="TextBox 16">
            <a:extLst>
              <a:ext uri="{FF2B5EF4-FFF2-40B4-BE49-F238E27FC236}">
                <a16:creationId xmlns:a16="http://schemas.microsoft.com/office/drawing/2014/main" id="{EE2AFBF3-DADA-49B9-A279-39E2A139113E}"/>
              </a:ext>
            </a:extLst>
          </p:cNvPr>
          <p:cNvSpPr txBox="1"/>
          <p:nvPr/>
        </p:nvSpPr>
        <p:spPr>
          <a:xfrm>
            <a:off x="9991112" y="1803221"/>
            <a:ext cx="6162458"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elegraf Medium" panose="020B0604020202020204" charset="0"/>
              </a:rPr>
              <a:t>Strong specialization in Governance.</a:t>
            </a:r>
          </a:p>
          <a:p>
            <a:pPr marL="285750" indent="-285750">
              <a:buFont typeface="Arial" panose="020B0604020202020204" pitchFamily="34" charset="0"/>
              <a:buChar char="•"/>
            </a:pPr>
            <a:r>
              <a:rPr lang="en-US" sz="2000" dirty="0">
                <a:latin typeface="Telegraf Medium" panose="020B0604020202020204" charset="0"/>
              </a:rPr>
              <a:t>Expert trainers &amp; international accreditation (Academy of Leeds).</a:t>
            </a:r>
          </a:p>
          <a:p>
            <a:pPr marL="285750" indent="-285750">
              <a:buFont typeface="Arial" panose="020B0604020202020204" pitchFamily="34" charset="0"/>
              <a:buChar char="•"/>
            </a:pPr>
            <a:r>
              <a:rPr lang="en-US" sz="2000" dirty="0">
                <a:latin typeface="Telegraf Medium" panose="020B0604020202020204" charset="0"/>
              </a:rPr>
              <a:t>Direct client communication (e.g., WhatsApp).</a:t>
            </a:r>
          </a:p>
        </p:txBody>
      </p:sp>
      <p:sp>
        <p:nvSpPr>
          <p:cNvPr id="8" name="TextBox 7">
            <a:extLst>
              <a:ext uri="{FF2B5EF4-FFF2-40B4-BE49-F238E27FC236}">
                <a16:creationId xmlns:a16="http://schemas.microsoft.com/office/drawing/2014/main" id="{A510ACCE-DFC8-4962-9955-1837E3B14EF4}"/>
              </a:ext>
            </a:extLst>
          </p:cNvPr>
          <p:cNvSpPr txBox="1"/>
          <p:nvPr/>
        </p:nvSpPr>
        <p:spPr>
          <a:xfrm flipH="1">
            <a:off x="2438400" y="3509965"/>
            <a:ext cx="2021836" cy="523220"/>
          </a:xfrm>
          <a:prstGeom prst="rect">
            <a:avLst/>
          </a:prstGeom>
          <a:noFill/>
        </p:spPr>
        <p:txBody>
          <a:bodyPr wrap="none" rtlCol="0">
            <a:spAutoFit/>
          </a:bodyPr>
          <a:lstStyle/>
          <a:p>
            <a:pPr algn="r"/>
            <a:r>
              <a:rPr lang="en-US" sz="2800" dirty="0">
                <a:latin typeface="Aileron Black" panose="00000A00000000000000" pitchFamily="50" charset="0"/>
                <a:cs typeface="Arial" panose="020B0604020202020204" pitchFamily="34" charset="0"/>
              </a:rPr>
              <a:t>Weakness</a:t>
            </a:r>
          </a:p>
        </p:txBody>
      </p:sp>
      <p:sp>
        <p:nvSpPr>
          <p:cNvPr id="9" name="TextBox 8">
            <a:extLst>
              <a:ext uri="{FF2B5EF4-FFF2-40B4-BE49-F238E27FC236}">
                <a16:creationId xmlns:a16="http://schemas.microsoft.com/office/drawing/2014/main" id="{0FE66EDF-ECE7-489A-B5FF-D8376C271547}"/>
              </a:ext>
            </a:extLst>
          </p:cNvPr>
          <p:cNvSpPr txBox="1"/>
          <p:nvPr/>
        </p:nvSpPr>
        <p:spPr>
          <a:xfrm flipH="1">
            <a:off x="2486743" y="4193506"/>
            <a:ext cx="601994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elegraf Medium" panose="020B0604020202020204" charset="0"/>
              </a:rPr>
              <a:t>Inconsistent visual identity</a:t>
            </a:r>
          </a:p>
          <a:p>
            <a:pPr marL="285750" indent="-285750">
              <a:buFont typeface="Arial" panose="020B0604020202020204" pitchFamily="34" charset="0"/>
              <a:buChar char="•"/>
            </a:pPr>
            <a:r>
              <a:rPr lang="en-US" sz="2000" dirty="0">
                <a:latin typeface="Telegraf Medium" panose="020B0604020202020204" charset="0"/>
              </a:rPr>
              <a:t>Low social media engagement</a:t>
            </a:r>
          </a:p>
          <a:p>
            <a:pPr marL="285750" indent="-285750">
              <a:buFont typeface="Arial" panose="020B0604020202020204" pitchFamily="34" charset="0"/>
              <a:buChar char="•"/>
            </a:pPr>
            <a:r>
              <a:rPr lang="en-US" sz="2000" dirty="0">
                <a:latin typeface="Telegraf Medium" panose="020B0604020202020204" charset="0"/>
              </a:rPr>
              <a:t>Under-promoted consultation services</a:t>
            </a:r>
          </a:p>
        </p:txBody>
      </p:sp>
      <p:sp>
        <p:nvSpPr>
          <p:cNvPr id="31" name="TextBox 30">
            <a:extLst>
              <a:ext uri="{FF2B5EF4-FFF2-40B4-BE49-F238E27FC236}">
                <a16:creationId xmlns:a16="http://schemas.microsoft.com/office/drawing/2014/main" id="{4C731BC3-1A36-4974-A3E5-FA5BB9E848D5}"/>
              </a:ext>
            </a:extLst>
          </p:cNvPr>
          <p:cNvSpPr txBox="1"/>
          <p:nvPr/>
        </p:nvSpPr>
        <p:spPr>
          <a:xfrm>
            <a:off x="10047222" y="5787039"/>
            <a:ext cx="2393604" cy="523220"/>
          </a:xfrm>
          <a:prstGeom prst="rect">
            <a:avLst/>
          </a:prstGeom>
          <a:noFill/>
        </p:spPr>
        <p:txBody>
          <a:bodyPr wrap="none" rtlCol="0">
            <a:spAutoFit/>
          </a:bodyPr>
          <a:lstStyle/>
          <a:p>
            <a:r>
              <a:rPr lang="en-US" sz="2800" dirty="0">
                <a:latin typeface="Aileron Black" panose="00000A00000000000000" pitchFamily="50" charset="0"/>
                <a:cs typeface="Arial" panose="020B0604020202020204" pitchFamily="34" charset="0"/>
              </a:rPr>
              <a:t>Opportunity</a:t>
            </a:r>
          </a:p>
        </p:txBody>
      </p:sp>
      <p:sp>
        <p:nvSpPr>
          <p:cNvPr id="32" name="TextBox 31">
            <a:extLst>
              <a:ext uri="{FF2B5EF4-FFF2-40B4-BE49-F238E27FC236}">
                <a16:creationId xmlns:a16="http://schemas.microsoft.com/office/drawing/2014/main" id="{249571CC-3B1E-4EE9-A1BF-6056D579B182}"/>
              </a:ext>
            </a:extLst>
          </p:cNvPr>
          <p:cNvSpPr txBox="1"/>
          <p:nvPr/>
        </p:nvSpPr>
        <p:spPr>
          <a:xfrm>
            <a:off x="10155049" y="6435568"/>
            <a:ext cx="604424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elegraf Medium" panose="020B0604020202020204" charset="0"/>
              </a:rPr>
              <a:t>Growing demand in MENA region</a:t>
            </a:r>
          </a:p>
          <a:p>
            <a:pPr marL="285750" indent="-285750">
              <a:buFont typeface="Arial" panose="020B0604020202020204" pitchFamily="34" charset="0"/>
              <a:buChar char="•"/>
            </a:pPr>
            <a:r>
              <a:rPr lang="en-US" sz="2000" dirty="0">
                <a:latin typeface="Telegraf Medium" panose="020B0604020202020204" charset="0"/>
              </a:rPr>
              <a:t>Untapped LinkedIn potential</a:t>
            </a:r>
          </a:p>
          <a:p>
            <a:pPr marL="285750" indent="-285750">
              <a:buFont typeface="Arial" panose="020B0604020202020204" pitchFamily="34" charset="0"/>
              <a:buChar char="•"/>
            </a:pPr>
            <a:r>
              <a:rPr lang="en-US" sz="2000" dirty="0">
                <a:latin typeface="Telegraf Medium" panose="020B0604020202020204" charset="0"/>
              </a:rPr>
              <a:t>Online program expansion</a:t>
            </a:r>
          </a:p>
        </p:txBody>
      </p:sp>
      <p:sp>
        <p:nvSpPr>
          <p:cNvPr id="23" name="TextBox 22">
            <a:extLst>
              <a:ext uri="{FF2B5EF4-FFF2-40B4-BE49-F238E27FC236}">
                <a16:creationId xmlns:a16="http://schemas.microsoft.com/office/drawing/2014/main" id="{A6DC0F1F-9E53-41DE-AD2C-3CBD0BBABF3D}"/>
              </a:ext>
            </a:extLst>
          </p:cNvPr>
          <p:cNvSpPr txBox="1"/>
          <p:nvPr/>
        </p:nvSpPr>
        <p:spPr>
          <a:xfrm flipH="1">
            <a:off x="2484970" y="8160261"/>
            <a:ext cx="1553630" cy="523220"/>
          </a:xfrm>
          <a:prstGeom prst="rect">
            <a:avLst/>
          </a:prstGeom>
          <a:noFill/>
        </p:spPr>
        <p:txBody>
          <a:bodyPr wrap="none" rtlCol="0">
            <a:spAutoFit/>
          </a:bodyPr>
          <a:lstStyle/>
          <a:p>
            <a:pPr algn="r"/>
            <a:r>
              <a:rPr lang="en-US" sz="2800" dirty="0">
                <a:latin typeface="Aileron Black" panose="00000A00000000000000" pitchFamily="50" charset="0"/>
                <a:cs typeface="Arial" panose="020B0604020202020204" pitchFamily="34" charset="0"/>
              </a:rPr>
              <a:t>Threats</a:t>
            </a:r>
          </a:p>
        </p:txBody>
      </p:sp>
      <p:sp>
        <p:nvSpPr>
          <p:cNvPr id="24" name="TextBox 23">
            <a:extLst>
              <a:ext uri="{FF2B5EF4-FFF2-40B4-BE49-F238E27FC236}">
                <a16:creationId xmlns:a16="http://schemas.microsoft.com/office/drawing/2014/main" id="{4100E56D-A8DE-4B6F-9B74-3C8E131A051D}"/>
              </a:ext>
            </a:extLst>
          </p:cNvPr>
          <p:cNvSpPr txBox="1"/>
          <p:nvPr/>
        </p:nvSpPr>
        <p:spPr>
          <a:xfrm flipH="1">
            <a:off x="2484970" y="8728727"/>
            <a:ext cx="592716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elegraf Medium" panose="020B0604020202020204" charset="0"/>
              </a:rPr>
              <a:t>Strong competition with larger budgets.</a:t>
            </a:r>
            <a:endParaRPr lang="ar-EG" sz="2000" dirty="0">
              <a:latin typeface="Telegraf Medium" panose="020B0604020202020204" charset="0"/>
            </a:endParaRPr>
          </a:p>
          <a:p>
            <a:pPr marL="285750" indent="-285750">
              <a:buFont typeface="Arial" panose="020B0604020202020204" pitchFamily="34" charset="0"/>
              <a:buChar char="•"/>
            </a:pPr>
            <a:r>
              <a:rPr lang="en-US" sz="2000" dirty="0">
                <a:latin typeface="Telegraf Medium" panose="020B0604020202020204" charset="0"/>
              </a:rPr>
              <a:t>reducing training budgets.</a:t>
            </a:r>
          </a:p>
          <a:p>
            <a:pPr marL="285750" indent="-285750">
              <a:buFont typeface="Arial" panose="020B0604020202020204" pitchFamily="34" charset="0"/>
              <a:buChar char="•"/>
            </a:pPr>
            <a:r>
              <a:rPr lang="en-US" sz="2000" dirty="0">
                <a:latin typeface="Telegraf Medium" panose="020B0604020202020204" charset="0"/>
              </a:rPr>
              <a:t>Competitive AI Learning Preference</a:t>
            </a:r>
          </a:p>
        </p:txBody>
      </p:sp>
      <p:grpSp>
        <p:nvGrpSpPr>
          <p:cNvPr id="36" name="Group 35">
            <a:extLst>
              <a:ext uri="{FF2B5EF4-FFF2-40B4-BE49-F238E27FC236}">
                <a16:creationId xmlns:a16="http://schemas.microsoft.com/office/drawing/2014/main" id="{5C24F7A7-3B6C-432C-B36F-21DBA0A4A4DD}"/>
              </a:ext>
            </a:extLst>
          </p:cNvPr>
          <p:cNvGrpSpPr/>
          <p:nvPr/>
        </p:nvGrpSpPr>
        <p:grpSpPr>
          <a:xfrm>
            <a:off x="15804760" y="5756038"/>
            <a:ext cx="1828800" cy="1828800"/>
            <a:chOff x="665095" y="4126074"/>
            <a:chExt cx="982710" cy="982710"/>
          </a:xfrm>
        </p:grpSpPr>
        <p:sp>
          <p:nvSpPr>
            <p:cNvPr id="37" name="Oval 36">
              <a:extLst>
                <a:ext uri="{FF2B5EF4-FFF2-40B4-BE49-F238E27FC236}">
                  <a16:creationId xmlns:a16="http://schemas.microsoft.com/office/drawing/2014/main" id="{BEDF9353-0D6D-47F5-8652-0CECAE08D583}"/>
                </a:ext>
              </a:extLst>
            </p:cNvPr>
            <p:cNvSpPr/>
            <p:nvPr/>
          </p:nvSpPr>
          <p:spPr bwMode="auto">
            <a:xfrm>
              <a:off x="665095" y="4126074"/>
              <a:ext cx="982710" cy="982710"/>
            </a:xfrm>
            <a:prstGeom prst="ellipse">
              <a:avLst/>
            </a:prstGeom>
            <a:gradFill flip="none" rotWithShape="1">
              <a:gsLst>
                <a:gs pos="0">
                  <a:srgbClr val="F79646">
                    <a:shade val="30000"/>
                    <a:satMod val="115000"/>
                  </a:srgbClr>
                </a:gs>
                <a:gs pos="50000">
                  <a:srgbClr val="F79646">
                    <a:shade val="67500"/>
                    <a:satMod val="115000"/>
                  </a:srgbClr>
                </a:gs>
                <a:gs pos="100000">
                  <a:srgbClr val="F79646">
                    <a:shade val="100000"/>
                    <a:satMod val="115000"/>
                  </a:srgbClr>
                </a:gs>
              </a:gsLst>
              <a:lin ang="54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a:latin typeface="Arial" panose="020B0604020202020204" pitchFamily="34" charset="0"/>
                <a:cs typeface="Arial" panose="020B0604020202020204" pitchFamily="34" charset="0"/>
              </a:endParaRPr>
            </a:p>
          </p:txBody>
        </p:sp>
        <p:sp>
          <p:nvSpPr>
            <p:cNvPr id="38" name="Graphic 45">
              <a:extLst>
                <a:ext uri="{FF2B5EF4-FFF2-40B4-BE49-F238E27FC236}">
                  <a16:creationId xmlns:a16="http://schemas.microsoft.com/office/drawing/2014/main" id="{855A747B-8DE1-4DEC-9089-27C235356101}"/>
                </a:ext>
              </a:extLst>
            </p:cNvPr>
            <p:cNvSpPr/>
            <p:nvPr/>
          </p:nvSpPr>
          <p:spPr>
            <a:xfrm>
              <a:off x="852529" y="4312921"/>
              <a:ext cx="607842" cy="609017"/>
            </a:xfrm>
            <a:custGeom>
              <a:avLst/>
              <a:gdLst>
                <a:gd name="connsiteX0" fmla="*/ 304923 w 839004"/>
                <a:gd name="connsiteY0" fmla="*/ 54835 h 840627"/>
                <a:gd name="connsiteX1" fmla="*/ 304923 w 839004"/>
                <a:gd name="connsiteY1" fmla="*/ 13072 h 840627"/>
                <a:gd name="connsiteX2" fmla="*/ 331395 w 839004"/>
                <a:gd name="connsiteY2" fmla="*/ 13072 h 840627"/>
                <a:gd name="connsiteX3" fmla="*/ 331395 w 839004"/>
                <a:gd name="connsiteY3" fmla="*/ 54835 h 840627"/>
                <a:gd name="connsiteX4" fmla="*/ 304923 w 839004"/>
                <a:gd name="connsiteY4" fmla="*/ 54835 h 840627"/>
                <a:gd name="connsiteX5" fmla="*/ 54835 w 839004"/>
                <a:gd name="connsiteY5" fmla="*/ 304923 h 840627"/>
                <a:gd name="connsiteX6" fmla="*/ 13072 w 839004"/>
                <a:gd name="connsiteY6" fmla="*/ 304923 h 840627"/>
                <a:gd name="connsiteX7" fmla="*/ 13072 w 839004"/>
                <a:gd name="connsiteY7" fmla="*/ 331395 h 840627"/>
                <a:gd name="connsiteX8" fmla="*/ 54835 w 839004"/>
                <a:gd name="connsiteY8" fmla="*/ 331395 h 840627"/>
                <a:gd name="connsiteX9" fmla="*/ 68154 w 839004"/>
                <a:gd name="connsiteY9" fmla="*/ 318076 h 840627"/>
                <a:gd name="connsiteX10" fmla="*/ 54835 w 839004"/>
                <a:gd name="connsiteY10" fmla="*/ 304923 h 840627"/>
                <a:gd name="connsiteX11" fmla="*/ 513741 w 839004"/>
                <a:gd name="connsiteY11" fmla="*/ 141322 h 840627"/>
                <a:gd name="connsiteX12" fmla="*/ 543173 w 839004"/>
                <a:gd name="connsiteY12" fmla="*/ 111890 h 840627"/>
                <a:gd name="connsiteX13" fmla="*/ 524429 w 839004"/>
                <a:gd name="connsiteY13" fmla="*/ 93146 h 840627"/>
                <a:gd name="connsiteX14" fmla="*/ 494997 w 839004"/>
                <a:gd name="connsiteY14" fmla="*/ 122577 h 840627"/>
                <a:gd name="connsiteX15" fmla="*/ 513741 w 839004"/>
                <a:gd name="connsiteY15" fmla="*/ 141322 h 840627"/>
                <a:gd name="connsiteX16" fmla="*/ 122578 w 839004"/>
                <a:gd name="connsiteY16" fmla="*/ 141322 h 840627"/>
                <a:gd name="connsiteX17" fmla="*/ 141322 w 839004"/>
                <a:gd name="connsiteY17" fmla="*/ 122577 h 840627"/>
                <a:gd name="connsiteX18" fmla="*/ 111890 w 839004"/>
                <a:gd name="connsiteY18" fmla="*/ 93146 h 840627"/>
                <a:gd name="connsiteX19" fmla="*/ 93146 w 839004"/>
                <a:gd name="connsiteY19" fmla="*/ 111890 h 840627"/>
                <a:gd name="connsiteX20" fmla="*/ 122578 w 839004"/>
                <a:gd name="connsiteY20" fmla="*/ 141322 h 840627"/>
                <a:gd name="connsiteX21" fmla="*/ 838313 w 839004"/>
                <a:gd name="connsiteY21" fmla="*/ 112712 h 840627"/>
                <a:gd name="connsiteX22" fmla="*/ 721737 w 839004"/>
                <a:gd name="connsiteY22" fmla="*/ 490063 h 840627"/>
                <a:gd name="connsiteX23" fmla="*/ 706445 w 839004"/>
                <a:gd name="connsiteY23" fmla="*/ 499106 h 840627"/>
                <a:gd name="connsiteX24" fmla="*/ 625056 w 839004"/>
                <a:gd name="connsiteY24" fmla="*/ 482993 h 840627"/>
                <a:gd name="connsiteX25" fmla="*/ 535116 w 839004"/>
                <a:gd name="connsiteY25" fmla="*/ 568328 h 840627"/>
                <a:gd name="connsiteX26" fmla="*/ 557642 w 839004"/>
                <a:gd name="connsiteY26" fmla="*/ 654486 h 840627"/>
                <a:gd name="connsiteX27" fmla="*/ 578524 w 839004"/>
                <a:gd name="connsiteY27" fmla="*/ 693125 h 840627"/>
                <a:gd name="connsiteX28" fmla="*/ 563561 w 839004"/>
                <a:gd name="connsiteY28" fmla="*/ 724366 h 840627"/>
                <a:gd name="connsiteX29" fmla="*/ 582635 w 839004"/>
                <a:gd name="connsiteY29" fmla="*/ 765143 h 840627"/>
                <a:gd name="connsiteX30" fmla="*/ 607627 w 839004"/>
                <a:gd name="connsiteY30" fmla="*/ 798849 h 840627"/>
                <a:gd name="connsiteX31" fmla="*/ 555669 w 839004"/>
                <a:gd name="connsiteY31" fmla="*/ 818416 h 840627"/>
                <a:gd name="connsiteX32" fmla="*/ 453891 w 839004"/>
                <a:gd name="connsiteY32" fmla="*/ 830090 h 840627"/>
                <a:gd name="connsiteX33" fmla="*/ 362800 w 839004"/>
                <a:gd name="connsiteY33" fmla="*/ 836831 h 840627"/>
                <a:gd name="connsiteX34" fmla="*/ 308705 w 839004"/>
                <a:gd name="connsiteY34" fmla="*/ 804604 h 840627"/>
                <a:gd name="connsiteX35" fmla="*/ 288317 w 839004"/>
                <a:gd name="connsiteY35" fmla="*/ 804604 h 840627"/>
                <a:gd name="connsiteX36" fmla="*/ 241456 w 839004"/>
                <a:gd name="connsiteY36" fmla="*/ 757744 h 840627"/>
                <a:gd name="connsiteX37" fmla="*/ 241456 w 839004"/>
                <a:gd name="connsiteY37" fmla="*/ 737355 h 840627"/>
                <a:gd name="connsiteX38" fmla="*/ 230439 w 839004"/>
                <a:gd name="connsiteY38" fmla="*/ 737355 h 840627"/>
                <a:gd name="connsiteX39" fmla="*/ 197884 w 839004"/>
                <a:gd name="connsiteY39" fmla="*/ 656952 h 840627"/>
                <a:gd name="connsiteX40" fmla="*/ 210873 w 839004"/>
                <a:gd name="connsiteY40" fmla="*/ 580989 h 840627"/>
                <a:gd name="connsiteX41" fmla="*/ 165163 w 839004"/>
                <a:gd name="connsiteY41" fmla="*/ 482171 h 840627"/>
                <a:gd name="connsiteX42" fmla="*/ 303772 w 839004"/>
                <a:gd name="connsiteY42" fmla="*/ 96270 h 840627"/>
                <a:gd name="connsiteX43" fmla="*/ 529855 w 839004"/>
                <a:gd name="connsiteY43" fmla="*/ 248032 h 840627"/>
                <a:gd name="connsiteX44" fmla="*/ 819404 w 839004"/>
                <a:gd name="connsiteY44" fmla="*/ 97256 h 840627"/>
                <a:gd name="connsiteX45" fmla="*/ 838313 w 839004"/>
                <a:gd name="connsiteY45" fmla="*/ 112712 h 840627"/>
                <a:gd name="connsiteX46" fmla="*/ 237510 w 839004"/>
                <a:gd name="connsiteY46" fmla="*/ 576385 h 840627"/>
                <a:gd name="connsiteX47" fmla="*/ 398973 w 839004"/>
                <a:gd name="connsiteY47" fmla="*/ 576385 h 840627"/>
                <a:gd name="connsiteX48" fmla="*/ 440901 w 839004"/>
                <a:gd name="connsiteY48" fmla="*/ 474443 h 840627"/>
                <a:gd name="connsiteX49" fmla="*/ 416402 w 839004"/>
                <a:gd name="connsiteY49" fmla="*/ 442051 h 840627"/>
                <a:gd name="connsiteX50" fmla="*/ 228138 w 839004"/>
                <a:gd name="connsiteY50" fmla="*/ 405056 h 840627"/>
                <a:gd name="connsiteX51" fmla="*/ 506342 w 839004"/>
                <a:gd name="connsiteY51" fmla="*/ 260199 h 840627"/>
                <a:gd name="connsiteX52" fmla="*/ 121427 w 839004"/>
                <a:gd name="connsiteY52" fmla="*/ 310184 h 840627"/>
                <a:gd name="connsiteX53" fmla="*/ 183414 w 839004"/>
                <a:gd name="connsiteY53" fmla="*/ 462604 h 840627"/>
                <a:gd name="connsiteX54" fmla="*/ 237510 w 839004"/>
                <a:gd name="connsiteY54" fmla="*/ 576385 h 840627"/>
                <a:gd name="connsiteX55" fmla="*/ 210051 w 839004"/>
                <a:gd name="connsiteY55" fmla="*/ 623246 h 840627"/>
                <a:gd name="connsiteX56" fmla="*/ 230439 w 839004"/>
                <a:gd name="connsiteY56" fmla="*/ 643634 h 840627"/>
                <a:gd name="connsiteX57" fmla="*/ 405715 w 839004"/>
                <a:gd name="connsiteY57" fmla="*/ 643634 h 840627"/>
                <a:gd name="connsiteX58" fmla="*/ 405715 w 839004"/>
                <a:gd name="connsiteY58" fmla="*/ 603022 h 840627"/>
                <a:gd name="connsiteX59" fmla="*/ 230439 w 839004"/>
                <a:gd name="connsiteY59" fmla="*/ 603022 h 840627"/>
                <a:gd name="connsiteX60" fmla="*/ 210051 w 839004"/>
                <a:gd name="connsiteY60" fmla="*/ 623246 h 840627"/>
                <a:gd name="connsiteX61" fmla="*/ 405715 w 839004"/>
                <a:gd name="connsiteY61" fmla="*/ 710883 h 840627"/>
                <a:gd name="connsiteX62" fmla="*/ 405715 w 839004"/>
                <a:gd name="connsiteY62" fmla="*/ 670271 h 840627"/>
                <a:gd name="connsiteX63" fmla="*/ 230439 w 839004"/>
                <a:gd name="connsiteY63" fmla="*/ 670271 h 840627"/>
                <a:gd name="connsiteX64" fmla="*/ 230604 w 839004"/>
                <a:gd name="connsiteY64" fmla="*/ 710883 h 840627"/>
                <a:gd name="connsiteX65" fmla="*/ 405715 w 839004"/>
                <a:gd name="connsiteY65" fmla="*/ 710883 h 840627"/>
                <a:gd name="connsiteX66" fmla="*/ 347838 w 839004"/>
                <a:gd name="connsiteY66" fmla="*/ 778132 h 840627"/>
                <a:gd name="connsiteX67" fmla="*/ 368226 w 839004"/>
                <a:gd name="connsiteY67" fmla="*/ 757744 h 840627"/>
                <a:gd name="connsiteX68" fmla="*/ 368226 w 839004"/>
                <a:gd name="connsiteY68" fmla="*/ 737355 h 840627"/>
                <a:gd name="connsiteX69" fmla="*/ 268092 w 839004"/>
                <a:gd name="connsiteY69" fmla="*/ 737355 h 840627"/>
                <a:gd name="connsiteX70" fmla="*/ 268092 w 839004"/>
                <a:gd name="connsiteY70" fmla="*/ 757744 h 840627"/>
                <a:gd name="connsiteX71" fmla="*/ 288481 w 839004"/>
                <a:gd name="connsiteY71" fmla="*/ 778132 h 840627"/>
                <a:gd name="connsiteX72" fmla="*/ 508808 w 839004"/>
                <a:gd name="connsiteY72" fmla="*/ 564382 h 840627"/>
                <a:gd name="connsiteX73" fmla="*/ 457179 w 839004"/>
                <a:gd name="connsiteY73" fmla="*/ 496147 h 840627"/>
                <a:gd name="connsiteX74" fmla="*/ 425281 w 839004"/>
                <a:gd name="connsiteY74" fmla="*/ 580989 h 840627"/>
                <a:gd name="connsiteX75" fmla="*/ 438271 w 839004"/>
                <a:gd name="connsiteY75" fmla="*/ 657117 h 840627"/>
                <a:gd name="connsiteX76" fmla="*/ 405715 w 839004"/>
                <a:gd name="connsiteY76" fmla="*/ 737520 h 840627"/>
                <a:gd name="connsiteX77" fmla="*/ 394698 w 839004"/>
                <a:gd name="connsiteY77" fmla="*/ 737520 h 840627"/>
                <a:gd name="connsiteX78" fmla="*/ 394698 w 839004"/>
                <a:gd name="connsiteY78" fmla="*/ 757908 h 840627"/>
                <a:gd name="connsiteX79" fmla="*/ 349811 w 839004"/>
                <a:gd name="connsiteY79" fmla="*/ 804604 h 840627"/>
                <a:gd name="connsiteX80" fmla="*/ 448136 w 839004"/>
                <a:gd name="connsiteY80" fmla="*/ 804440 h 840627"/>
                <a:gd name="connsiteX81" fmla="*/ 573591 w 839004"/>
                <a:gd name="connsiteY81" fmla="*/ 791286 h 840627"/>
                <a:gd name="connsiteX82" fmla="*/ 543666 w 839004"/>
                <a:gd name="connsiteY82" fmla="*/ 707101 h 840627"/>
                <a:gd name="connsiteX83" fmla="*/ 539391 w 839004"/>
                <a:gd name="connsiteY83" fmla="*/ 673888 h 840627"/>
                <a:gd name="connsiteX84" fmla="*/ 508808 w 839004"/>
                <a:gd name="connsiteY84" fmla="*/ 564382 h 840627"/>
                <a:gd name="connsiteX85" fmla="*/ 631139 w 839004"/>
                <a:gd name="connsiteY85" fmla="*/ 307060 h 840627"/>
                <a:gd name="connsiteX86" fmla="*/ 627851 w 839004"/>
                <a:gd name="connsiteY86" fmla="*/ 309362 h 840627"/>
                <a:gd name="connsiteX87" fmla="*/ 443039 w 839004"/>
                <a:gd name="connsiteY87" fmla="*/ 433337 h 840627"/>
                <a:gd name="connsiteX88" fmla="*/ 446492 w 839004"/>
                <a:gd name="connsiteY88" fmla="*/ 437941 h 840627"/>
                <a:gd name="connsiteX89" fmla="*/ 476417 w 839004"/>
                <a:gd name="connsiteY89" fmla="*/ 477567 h 840627"/>
                <a:gd name="connsiteX90" fmla="*/ 516043 w 839004"/>
                <a:gd name="connsiteY90" fmla="*/ 530018 h 840627"/>
                <a:gd name="connsiteX91" fmla="*/ 531499 w 839004"/>
                <a:gd name="connsiteY91" fmla="*/ 451423 h 840627"/>
                <a:gd name="connsiteX92" fmla="*/ 631139 w 839004"/>
                <a:gd name="connsiteY92" fmla="*/ 307060 h 840627"/>
                <a:gd name="connsiteX93" fmla="*/ 593158 w 839004"/>
                <a:gd name="connsiteY93" fmla="*/ 476909 h 840627"/>
                <a:gd name="connsiteX94" fmla="*/ 554847 w 839004"/>
                <a:gd name="connsiteY94" fmla="*/ 469346 h 840627"/>
                <a:gd name="connsiteX95" fmla="*/ 544324 w 839004"/>
                <a:gd name="connsiteY95" fmla="*/ 523276 h 840627"/>
                <a:gd name="connsiteX96" fmla="*/ 803620 w 839004"/>
                <a:gd name="connsiteY96" fmla="*/ 135238 h 840627"/>
                <a:gd name="connsiteX97" fmla="*/ 593980 w 839004"/>
                <a:gd name="connsiteY97" fmla="*/ 244415 h 840627"/>
                <a:gd name="connsiteX98" fmla="*/ 307554 w 839004"/>
                <a:gd name="connsiteY98" fmla="*/ 393547 h 840627"/>
                <a:gd name="connsiteX99" fmla="*/ 421171 w 839004"/>
                <a:gd name="connsiteY99" fmla="*/ 415908 h 840627"/>
                <a:gd name="connsiteX100" fmla="*/ 675534 w 839004"/>
                <a:gd name="connsiteY100" fmla="*/ 245401 h 840627"/>
                <a:gd name="connsiteX101" fmla="*/ 687701 w 839004"/>
                <a:gd name="connsiteY101" fmla="*/ 244250 h 840627"/>
                <a:gd name="connsiteX102" fmla="*/ 693949 w 839004"/>
                <a:gd name="connsiteY102" fmla="*/ 263981 h 840627"/>
                <a:gd name="connsiteX103" fmla="*/ 567014 w 839004"/>
                <a:gd name="connsiteY103" fmla="*/ 444682 h 840627"/>
                <a:gd name="connsiteX104" fmla="*/ 569481 w 839004"/>
                <a:gd name="connsiteY104" fmla="*/ 445175 h 840627"/>
                <a:gd name="connsiteX105" fmla="*/ 700033 w 839004"/>
                <a:gd name="connsiteY105" fmla="*/ 470825 h 840627"/>
                <a:gd name="connsiteX106" fmla="*/ 122578 w 839004"/>
                <a:gd name="connsiteY106" fmla="*/ 494996 h 840627"/>
                <a:gd name="connsiteX107" fmla="*/ 93146 w 839004"/>
                <a:gd name="connsiteY107" fmla="*/ 524427 h 840627"/>
                <a:gd name="connsiteX108" fmla="*/ 102518 w 839004"/>
                <a:gd name="connsiteY108" fmla="*/ 547118 h 840627"/>
                <a:gd name="connsiteX109" fmla="*/ 111890 w 839004"/>
                <a:gd name="connsiteY109" fmla="*/ 543172 h 840627"/>
                <a:gd name="connsiteX110" fmla="*/ 141322 w 839004"/>
                <a:gd name="connsiteY110" fmla="*/ 513740 h 840627"/>
                <a:gd name="connsiteX111" fmla="*/ 141322 w 839004"/>
                <a:gd name="connsiteY111" fmla="*/ 494996 h 840627"/>
                <a:gd name="connsiteX112" fmla="*/ 122578 w 839004"/>
                <a:gd name="connsiteY112" fmla="*/ 494996 h 84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839004" h="840627">
                  <a:moveTo>
                    <a:pt x="304923" y="54835"/>
                  </a:moveTo>
                  <a:lnTo>
                    <a:pt x="304923" y="13072"/>
                  </a:lnTo>
                  <a:cubicBezTo>
                    <a:pt x="305252" y="-4357"/>
                    <a:pt x="331231" y="-4357"/>
                    <a:pt x="331395" y="13072"/>
                  </a:cubicBezTo>
                  <a:lnTo>
                    <a:pt x="331395" y="54835"/>
                  </a:lnTo>
                  <a:cubicBezTo>
                    <a:pt x="331231" y="72264"/>
                    <a:pt x="305252" y="72264"/>
                    <a:pt x="304923" y="54835"/>
                  </a:cubicBezTo>
                  <a:close/>
                  <a:moveTo>
                    <a:pt x="54835" y="304923"/>
                  </a:moveTo>
                  <a:lnTo>
                    <a:pt x="13072" y="304923"/>
                  </a:lnTo>
                  <a:cubicBezTo>
                    <a:pt x="-4357" y="305251"/>
                    <a:pt x="-4357" y="331230"/>
                    <a:pt x="13072" y="331395"/>
                  </a:cubicBezTo>
                  <a:lnTo>
                    <a:pt x="54835" y="331395"/>
                  </a:lnTo>
                  <a:cubicBezTo>
                    <a:pt x="62234" y="331395"/>
                    <a:pt x="68154" y="325475"/>
                    <a:pt x="68154" y="318076"/>
                  </a:cubicBezTo>
                  <a:cubicBezTo>
                    <a:pt x="68154" y="310842"/>
                    <a:pt x="62234" y="304923"/>
                    <a:pt x="54835" y="304923"/>
                  </a:cubicBezTo>
                  <a:close/>
                  <a:moveTo>
                    <a:pt x="513741" y="141322"/>
                  </a:moveTo>
                  <a:cubicBezTo>
                    <a:pt x="513741" y="141322"/>
                    <a:pt x="543173" y="111890"/>
                    <a:pt x="543173" y="111890"/>
                  </a:cubicBezTo>
                  <a:cubicBezTo>
                    <a:pt x="555340" y="99394"/>
                    <a:pt x="536925" y="80978"/>
                    <a:pt x="524429" y="93146"/>
                  </a:cubicBezTo>
                  <a:lnTo>
                    <a:pt x="494997" y="122577"/>
                  </a:lnTo>
                  <a:cubicBezTo>
                    <a:pt x="482829" y="135074"/>
                    <a:pt x="501245" y="153489"/>
                    <a:pt x="513741" y="141322"/>
                  </a:cubicBezTo>
                  <a:close/>
                  <a:moveTo>
                    <a:pt x="122578" y="141322"/>
                  </a:moveTo>
                  <a:cubicBezTo>
                    <a:pt x="135074" y="153489"/>
                    <a:pt x="153489" y="135074"/>
                    <a:pt x="141322" y="122577"/>
                  </a:cubicBezTo>
                  <a:cubicBezTo>
                    <a:pt x="141322" y="122577"/>
                    <a:pt x="111890" y="93146"/>
                    <a:pt x="111890" y="93146"/>
                  </a:cubicBezTo>
                  <a:cubicBezTo>
                    <a:pt x="99394" y="80978"/>
                    <a:pt x="80979" y="99394"/>
                    <a:pt x="93146" y="111890"/>
                  </a:cubicBezTo>
                  <a:cubicBezTo>
                    <a:pt x="93146" y="111890"/>
                    <a:pt x="122578" y="141322"/>
                    <a:pt x="122578" y="141322"/>
                  </a:cubicBezTo>
                  <a:close/>
                  <a:moveTo>
                    <a:pt x="838313" y="112712"/>
                  </a:moveTo>
                  <a:lnTo>
                    <a:pt x="721737" y="490063"/>
                  </a:lnTo>
                  <a:cubicBezTo>
                    <a:pt x="719764" y="496640"/>
                    <a:pt x="713022" y="500422"/>
                    <a:pt x="706445" y="499106"/>
                  </a:cubicBezTo>
                  <a:lnTo>
                    <a:pt x="625056" y="482993"/>
                  </a:lnTo>
                  <a:lnTo>
                    <a:pt x="535116" y="568328"/>
                  </a:lnTo>
                  <a:cubicBezTo>
                    <a:pt x="524922" y="605323"/>
                    <a:pt x="532156" y="633275"/>
                    <a:pt x="557642" y="654486"/>
                  </a:cubicBezTo>
                  <a:cubicBezTo>
                    <a:pt x="567836" y="664187"/>
                    <a:pt x="579346" y="675203"/>
                    <a:pt x="578524" y="693125"/>
                  </a:cubicBezTo>
                  <a:cubicBezTo>
                    <a:pt x="577866" y="708252"/>
                    <a:pt x="569645" y="717624"/>
                    <a:pt x="563561" y="724366"/>
                  </a:cubicBezTo>
                  <a:cubicBezTo>
                    <a:pt x="544817" y="741466"/>
                    <a:pt x="565370" y="753469"/>
                    <a:pt x="582635" y="765143"/>
                  </a:cubicBezTo>
                  <a:cubicBezTo>
                    <a:pt x="596446" y="774186"/>
                    <a:pt x="610751" y="783558"/>
                    <a:pt x="607627" y="798849"/>
                  </a:cubicBezTo>
                  <a:cubicBezTo>
                    <a:pt x="604174" y="816607"/>
                    <a:pt x="584936" y="817265"/>
                    <a:pt x="555669" y="818416"/>
                  </a:cubicBezTo>
                  <a:cubicBezTo>
                    <a:pt x="530677" y="819402"/>
                    <a:pt x="496477" y="820553"/>
                    <a:pt x="453891" y="830090"/>
                  </a:cubicBezTo>
                  <a:cubicBezTo>
                    <a:pt x="423637" y="837160"/>
                    <a:pt x="394205" y="845710"/>
                    <a:pt x="362800" y="836831"/>
                  </a:cubicBezTo>
                  <a:cubicBezTo>
                    <a:pt x="345700" y="832392"/>
                    <a:pt x="318735" y="822691"/>
                    <a:pt x="308705" y="804604"/>
                  </a:cubicBezTo>
                  <a:lnTo>
                    <a:pt x="288317" y="804604"/>
                  </a:lnTo>
                  <a:cubicBezTo>
                    <a:pt x="262502" y="804604"/>
                    <a:pt x="241456" y="783558"/>
                    <a:pt x="241456" y="757744"/>
                  </a:cubicBezTo>
                  <a:lnTo>
                    <a:pt x="241456" y="737355"/>
                  </a:lnTo>
                  <a:lnTo>
                    <a:pt x="230439" y="737355"/>
                  </a:lnTo>
                  <a:cubicBezTo>
                    <a:pt x="188840" y="737848"/>
                    <a:pt x="167794" y="685069"/>
                    <a:pt x="197884" y="656952"/>
                  </a:cubicBezTo>
                  <a:cubicBezTo>
                    <a:pt x="174535" y="636071"/>
                    <a:pt x="181277" y="592992"/>
                    <a:pt x="210873" y="580989"/>
                  </a:cubicBezTo>
                  <a:cubicBezTo>
                    <a:pt x="209887" y="543994"/>
                    <a:pt x="193937" y="508972"/>
                    <a:pt x="165163" y="482171"/>
                  </a:cubicBezTo>
                  <a:cubicBezTo>
                    <a:pt x="22937" y="349974"/>
                    <a:pt x="110904" y="108766"/>
                    <a:pt x="303772" y="96270"/>
                  </a:cubicBezTo>
                  <a:cubicBezTo>
                    <a:pt x="405386" y="89857"/>
                    <a:pt x="497956" y="152996"/>
                    <a:pt x="529855" y="248032"/>
                  </a:cubicBezTo>
                  <a:cubicBezTo>
                    <a:pt x="619959" y="201336"/>
                    <a:pt x="729793" y="143952"/>
                    <a:pt x="819404" y="97256"/>
                  </a:cubicBezTo>
                  <a:cubicBezTo>
                    <a:pt x="829598" y="91501"/>
                    <a:pt x="842095" y="102025"/>
                    <a:pt x="838313" y="112712"/>
                  </a:cubicBezTo>
                  <a:close/>
                  <a:moveTo>
                    <a:pt x="237510" y="576385"/>
                  </a:moveTo>
                  <a:lnTo>
                    <a:pt x="398973" y="576385"/>
                  </a:lnTo>
                  <a:cubicBezTo>
                    <a:pt x="400947" y="537746"/>
                    <a:pt x="415909" y="501573"/>
                    <a:pt x="440901" y="474443"/>
                  </a:cubicBezTo>
                  <a:cubicBezTo>
                    <a:pt x="437449" y="469839"/>
                    <a:pt x="419526" y="446162"/>
                    <a:pt x="416402" y="442051"/>
                  </a:cubicBezTo>
                  <a:lnTo>
                    <a:pt x="228138" y="405056"/>
                  </a:lnTo>
                  <a:cubicBezTo>
                    <a:pt x="318406" y="358196"/>
                    <a:pt x="416074" y="307224"/>
                    <a:pt x="506342" y="260199"/>
                  </a:cubicBezTo>
                  <a:cubicBezTo>
                    <a:pt x="436626" y="51711"/>
                    <a:pt x="136718" y="90679"/>
                    <a:pt x="121427" y="310184"/>
                  </a:cubicBezTo>
                  <a:cubicBezTo>
                    <a:pt x="118960" y="367732"/>
                    <a:pt x="141486" y="423307"/>
                    <a:pt x="183414" y="462604"/>
                  </a:cubicBezTo>
                  <a:cubicBezTo>
                    <a:pt x="216299" y="493516"/>
                    <a:pt x="235372" y="533799"/>
                    <a:pt x="237510" y="576385"/>
                  </a:cubicBezTo>
                  <a:close/>
                  <a:moveTo>
                    <a:pt x="210051" y="623246"/>
                  </a:moveTo>
                  <a:cubicBezTo>
                    <a:pt x="210051" y="634426"/>
                    <a:pt x="219259" y="643634"/>
                    <a:pt x="230439" y="643634"/>
                  </a:cubicBezTo>
                  <a:lnTo>
                    <a:pt x="405715" y="643634"/>
                  </a:lnTo>
                  <a:cubicBezTo>
                    <a:pt x="432680" y="643305"/>
                    <a:pt x="432351" y="603515"/>
                    <a:pt x="405715" y="603022"/>
                  </a:cubicBezTo>
                  <a:lnTo>
                    <a:pt x="230439" y="603022"/>
                  </a:lnTo>
                  <a:cubicBezTo>
                    <a:pt x="219587" y="602693"/>
                    <a:pt x="209887" y="612394"/>
                    <a:pt x="210051" y="623246"/>
                  </a:cubicBezTo>
                  <a:close/>
                  <a:moveTo>
                    <a:pt x="405715" y="710883"/>
                  </a:moveTo>
                  <a:cubicBezTo>
                    <a:pt x="432516" y="710225"/>
                    <a:pt x="432516" y="670928"/>
                    <a:pt x="405715" y="670271"/>
                  </a:cubicBezTo>
                  <a:lnTo>
                    <a:pt x="230439" y="670271"/>
                  </a:lnTo>
                  <a:cubicBezTo>
                    <a:pt x="203638" y="671093"/>
                    <a:pt x="203803" y="710225"/>
                    <a:pt x="230604" y="710883"/>
                  </a:cubicBezTo>
                  <a:cubicBezTo>
                    <a:pt x="230439" y="710883"/>
                    <a:pt x="405715" y="710883"/>
                    <a:pt x="405715" y="710883"/>
                  </a:cubicBezTo>
                  <a:close/>
                  <a:moveTo>
                    <a:pt x="347838" y="778132"/>
                  </a:moveTo>
                  <a:cubicBezTo>
                    <a:pt x="359019" y="778132"/>
                    <a:pt x="368226" y="768924"/>
                    <a:pt x="368226" y="757744"/>
                  </a:cubicBezTo>
                  <a:lnTo>
                    <a:pt x="368226" y="737355"/>
                  </a:lnTo>
                  <a:lnTo>
                    <a:pt x="268092" y="737355"/>
                  </a:lnTo>
                  <a:lnTo>
                    <a:pt x="268092" y="757744"/>
                  </a:lnTo>
                  <a:cubicBezTo>
                    <a:pt x="268092" y="768924"/>
                    <a:pt x="277136" y="778132"/>
                    <a:pt x="288481" y="778132"/>
                  </a:cubicBezTo>
                  <a:close/>
                  <a:moveTo>
                    <a:pt x="508808" y="564382"/>
                  </a:moveTo>
                  <a:lnTo>
                    <a:pt x="457179" y="496147"/>
                  </a:lnTo>
                  <a:cubicBezTo>
                    <a:pt x="437613" y="519001"/>
                    <a:pt x="426268" y="549091"/>
                    <a:pt x="425281" y="580989"/>
                  </a:cubicBezTo>
                  <a:cubicBezTo>
                    <a:pt x="454055" y="592992"/>
                    <a:pt x="462112" y="635742"/>
                    <a:pt x="438271" y="657117"/>
                  </a:cubicBezTo>
                  <a:cubicBezTo>
                    <a:pt x="468360" y="685233"/>
                    <a:pt x="447314" y="738177"/>
                    <a:pt x="405715" y="737520"/>
                  </a:cubicBezTo>
                  <a:lnTo>
                    <a:pt x="394698" y="737520"/>
                  </a:lnTo>
                  <a:lnTo>
                    <a:pt x="394698" y="757908"/>
                  </a:lnTo>
                  <a:cubicBezTo>
                    <a:pt x="394698" y="783065"/>
                    <a:pt x="374803" y="803453"/>
                    <a:pt x="349811" y="804604"/>
                  </a:cubicBezTo>
                  <a:cubicBezTo>
                    <a:pt x="380887" y="820389"/>
                    <a:pt x="415087" y="813154"/>
                    <a:pt x="448136" y="804440"/>
                  </a:cubicBezTo>
                  <a:cubicBezTo>
                    <a:pt x="504533" y="792273"/>
                    <a:pt x="534787" y="793588"/>
                    <a:pt x="573591" y="791286"/>
                  </a:cubicBezTo>
                  <a:cubicBezTo>
                    <a:pt x="541200" y="772542"/>
                    <a:pt x="510288" y="742452"/>
                    <a:pt x="543666" y="707101"/>
                  </a:cubicBezTo>
                  <a:cubicBezTo>
                    <a:pt x="555833" y="693290"/>
                    <a:pt x="555176" y="688522"/>
                    <a:pt x="539391" y="673888"/>
                  </a:cubicBezTo>
                  <a:cubicBezTo>
                    <a:pt x="508973" y="648731"/>
                    <a:pt x="496641" y="608283"/>
                    <a:pt x="508808" y="564382"/>
                  </a:cubicBezTo>
                  <a:close/>
                  <a:moveTo>
                    <a:pt x="631139" y="307060"/>
                  </a:moveTo>
                  <a:lnTo>
                    <a:pt x="627851" y="309362"/>
                  </a:lnTo>
                  <a:lnTo>
                    <a:pt x="443039" y="433337"/>
                  </a:lnTo>
                  <a:lnTo>
                    <a:pt x="446492" y="437941"/>
                  </a:lnTo>
                  <a:lnTo>
                    <a:pt x="476417" y="477567"/>
                  </a:lnTo>
                  <a:lnTo>
                    <a:pt x="516043" y="530018"/>
                  </a:lnTo>
                  <a:cubicBezTo>
                    <a:pt x="516043" y="530018"/>
                    <a:pt x="531499" y="451423"/>
                    <a:pt x="531499" y="451423"/>
                  </a:cubicBezTo>
                  <a:cubicBezTo>
                    <a:pt x="557478" y="408345"/>
                    <a:pt x="603516" y="348330"/>
                    <a:pt x="631139" y="307060"/>
                  </a:cubicBezTo>
                  <a:close/>
                  <a:moveTo>
                    <a:pt x="593158" y="476909"/>
                  </a:moveTo>
                  <a:cubicBezTo>
                    <a:pt x="590362" y="476416"/>
                    <a:pt x="556327" y="469674"/>
                    <a:pt x="554847" y="469346"/>
                  </a:cubicBezTo>
                  <a:lnTo>
                    <a:pt x="544324" y="523276"/>
                  </a:lnTo>
                  <a:close/>
                  <a:moveTo>
                    <a:pt x="803620" y="135238"/>
                  </a:moveTo>
                  <a:cubicBezTo>
                    <a:pt x="746400" y="164999"/>
                    <a:pt x="652350" y="213997"/>
                    <a:pt x="593980" y="244415"/>
                  </a:cubicBezTo>
                  <a:cubicBezTo>
                    <a:pt x="500587" y="293084"/>
                    <a:pt x="401111" y="344713"/>
                    <a:pt x="307554" y="393547"/>
                  </a:cubicBezTo>
                  <a:lnTo>
                    <a:pt x="421171" y="415908"/>
                  </a:lnTo>
                  <a:lnTo>
                    <a:pt x="675534" y="245401"/>
                  </a:lnTo>
                  <a:cubicBezTo>
                    <a:pt x="679151" y="243264"/>
                    <a:pt x="683755" y="242606"/>
                    <a:pt x="687701" y="244250"/>
                  </a:cubicBezTo>
                  <a:cubicBezTo>
                    <a:pt x="695593" y="246881"/>
                    <a:pt x="698882" y="257240"/>
                    <a:pt x="693949" y="263981"/>
                  </a:cubicBezTo>
                  <a:cubicBezTo>
                    <a:pt x="651528" y="324160"/>
                    <a:pt x="609271" y="384503"/>
                    <a:pt x="567014" y="444682"/>
                  </a:cubicBezTo>
                  <a:lnTo>
                    <a:pt x="569481" y="445175"/>
                  </a:lnTo>
                  <a:lnTo>
                    <a:pt x="700033" y="470825"/>
                  </a:lnTo>
                  <a:close/>
                  <a:moveTo>
                    <a:pt x="122578" y="494996"/>
                  </a:moveTo>
                  <a:lnTo>
                    <a:pt x="93146" y="524427"/>
                  </a:lnTo>
                  <a:cubicBezTo>
                    <a:pt x="84760" y="532320"/>
                    <a:pt x="91173" y="547447"/>
                    <a:pt x="102518" y="547118"/>
                  </a:cubicBezTo>
                  <a:cubicBezTo>
                    <a:pt x="105971" y="547118"/>
                    <a:pt x="109259" y="545802"/>
                    <a:pt x="111890" y="543172"/>
                  </a:cubicBezTo>
                  <a:lnTo>
                    <a:pt x="141322" y="513740"/>
                  </a:lnTo>
                  <a:cubicBezTo>
                    <a:pt x="146584" y="508478"/>
                    <a:pt x="146584" y="500093"/>
                    <a:pt x="141322" y="494996"/>
                  </a:cubicBezTo>
                  <a:cubicBezTo>
                    <a:pt x="136225" y="489898"/>
                    <a:pt x="127839" y="489898"/>
                    <a:pt x="122578" y="494996"/>
                  </a:cubicBezTo>
                  <a:close/>
                </a:path>
              </a:pathLst>
            </a:custGeom>
            <a:solidFill>
              <a:schemeClr val="bg1"/>
            </a:solidFill>
            <a:ln w="1637" cap="flat">
              <a:noFill/>
              <a:prstDash val="solid"/>
              <a:miter/>
            </a:ln>
          </p:spPr>
          <p:txBody>
            <a:bodyPr rtlCol="0" anchor="ctr"/>
            <a:lstStyle/>
            <a:p>
              <a:endParaRPr lang="en-VI" dirty="0">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EB3A3769-2297-413D-A355-4A1D1737D6A1}"/>
              </a:ext>
            </a:extLst>
          </p:cNvPr>
          <p:cNvGrpSpPr/>
          <p:nvPr/>
        </p:nvGrpSpPr>
        <p:grpSpPr>
          <a:xfrm>
            <a:off x="15682349" y="1237170"/>
            <a:ext cx="1828800" cy="1828800"/>
            <a:chOff x="665095" y="1486422"/>
            <a:chExt cx="982710" cy="982710"/>
          </a:xfrm>
        </p:grpSpPr>
        <p:sp>
          <p:nvSpPr>
            <p:cNvPr id="34" name="Oval 33">
              <a:extLst>
                <a:ext uri="{FF2B5EF4-FFF2-40B4-BE49-F238E27FC236}">
                  <a16:creationId xmlns:a16="http://schemas.microsoft.com/office/drawing/2014/main" id="{79FF5A9A-6665-4C3C-9987-8A7791C3E6EE}"/>
                </a:ext>
              </a:extLst>
            </p:cNvPr>
            <p:cNvSpPr/>
            <p:nvPr/>
          </p:nvSpPr>
          <p:spPr bwMode="auto">
            <a:xfrm>
              <a:off x="665095" y="1486422"/>
              <a:ext cx="982710" cy="98271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dirty="0">
                <a:latin typeface="Arial" panose="020B0604020202020204" pitchFamily="34" charset="0"/>
                <a:cs typeface="Arial" panose="020B0604020202020204" pitchFamily="34" charset="0"/>
              </a:endParaRPr>
            </a:p>
          </p:txBody>
        </p:sp>
        <p:sp>
          <p:nvSpPr>
            <p:cNvPr id="35" name="Freeform: Shape 34">
              <a:extLst>
                <a:ext uri="{FF2B5EF4-FFF2-40B4-BE49-F238E27FC236}">
                  <a16:creationId xmlns:a16="http://schemas.microsoft.com/office/drawing/2014/main" id="{C5BD1CD4-444A-43DB-8031-9A633A99805A}"/>
                </a:ext>
              </a:extLst>
            </p:cNvPr>
            <p:cNvSpPr/>
            <p:nvPr/>
          </p:nvSpPr>
          <p:spPr>
            <a:xfrm>
              <a:off x="834753" y="1642818"/>
              <a:ext cx="643395" cy="669919"/>
            </a:xfrm>
            <a:custGeom>
              <a:avLst/>
              <a:gdLst>
                <a:gd name="connsiteX0" fmla="*/ 265265 w 787626"/>
                <a:gd name="connsiteY0" fmla="*/ 660751 h 820096"/>
                <a:gd name="connsiteX1" fmla="*/ 280155 w 787626"/>
                <a:gd name="connsiteY1" fmla="*/ 668929 h 820096"/>
                <a:gd name="connsiteX2" fmla="*/ 287313 w 787626"/>
                <a:gd name="connsiteY2" fmla="*/ 719217 h 820096"/>
                <a:gd name="connsiteX3" fmla="*/ 287313 w 787626"/>
                <a:gd name="connsiteY3" fmla="*/ 808083 h 820096"/>
                <a:gd name="connsiteX4" fmla="*/ 275300 w 787626"/>
                <a:gd name="connsiteY4" fmla="*/ 820096 h 820096"/>
                <a:gd name="connsiteX5" fmla="*/ 263286 w 787626"/>
                <a:gd name="connsiteY5" fmla="*/ 808083 h 820096"/>
                <a:gd name="connsiteX6" fmla="*/ 263286 w 787626"/>
                <a:gd name="connsiteY6" fmla="*/ 719217 h 820096"/>
                <a:gd name="connsiteX7" fmla="*/ 257086 w 787626"/>
                <a:gd name="connsiteY7" fmla="*/ 675641 h 820096"/>
                <a:gd name="connsiteX8" fmla="*/ 265265 w 787626"/>
                <a:gd name="connsiteY8" fmla="*/ 660751 h 820096"/>
                <a:gd name="connsiteX9" fmla="*/ 138721 w 787626"/>
                <a:gd name="connsiteY9" fmla="*/ 409374 h 820096"/>
                <a:gd name="connsiteX10" fmla="*/ 130803 w 787626"/>
                <a:gd name="connsiteY10" fmla="*/ 412655 h 820096"/>
                <a:gd name="connsiteX11" fmla="*/ 25053 w 787626"/>
                <a:gd name="connsiteY11" fmla="*/ 518405 h 820096"/>
                <a:gd name="connsiteX12" fmla="*/ 24303 w 787626"/>
                <a:gd name="connsiteY12" fmla="*/ 522166 h 820096"/>
                <a:gd name="connsiteX13" fmla="*/ 27491 w 787626"/>
                <a:gd name="connsiteY13" fmla="*/ 524296 h 820096"/>
                <a:gd name="connsiteX14" fmla="*/ 86689 w 787626"/>
                <a:gd name="connsiteY14" fmla="*/ 524296 h 820096"/>
                <a:gd name="connsiteX15" fmla="*/ 98702 w 787626"/>
                <a:gd name="connsiteY15" fmla="*/ 536310 h 820096"/>
                <a:gd name="connsiteX16" fmla="*/ 98702 w 787626"/>
                <a:gd name="connsiteY16" fmla="*/ 658793 h 820096"/>
                <a:gd name="connsiteX17" fmla="*/ 101033 w 787626"/>
                <a:gd name="connsiteY17" fmla="*/ 661126 h 820096"/>
                <a:gd name="connsiteX18" fmla="*/ 176407 w 787626"/>
                <a:gd name="connsiteY18" fmla="*/ 661126 h 820096"/>
                <a:gd name="connsiteX19" fmla="*/ 178738 w 787626"/>
                <a:gd name="connsiteY19" fmla="*/ 658793 h 820096"/>
                <a:gd name="connsiteX20" fmla="*/ 178738 w 787626"/>
                <a:gd name="connsiteY20" fmla="*/ 536310 h 820096"/>
                <a:gd name="connsiteX21" fmla="*/ 190751 w 787626"/>
                <a:gd name="connsiteY21" fmla="*/ 524296 h 820096"/>
                <a:gd name="connsiteX22" fmla="*/ 249949 w 787626"/>
                <a:gd name="connsiteY22" fmla="*/ 524296 h 820096"/>
                <a:gd name="connsiteX23" fmla="*/ 253137 w 787626"/>
                <a:gd name="connsiteY23" fmla="*/ 522166 h 820096"/>
                <a:gd name="connsiteX24" fmla="*/ 252387 w 787626"/>
                <a:gd name="connsiteY24" fmla="*/ 518405 h 820096"/>
                <a:gd name="connsiteX25" fmla="*/ 146640 w 787626"/>
                <a:gd name="connsiteY25" fmla="*/ 412655 h 820096"/>
                <a:gd name="connsiteX26" fmla="*/ 138721 w 787626"/>
                <a:gd name="connsiteY26" fmla="*/ 409374 h 820096"/>
                <a:gd name="connsiteX27" fmla="*/ 590337 w 787626"/>
                <a:gd name="connsiteY27" fmla="*/ 239317 h 820096"/>
                <a:gd name="connsiteX28" fmla="*/ 552748 w 787626"/>
                <a:gd name="connsiteY28" fmla="*/ 276905 h 820096"/>
                <a:gd name="connsiteX29" fmla="*/ 552748 w 787626"/>
                <a:gd name="connsiteY29" fmla="*/ 400361 h 820096"/>
                <a:gd name="connsiteX30" fmla="*/ 590337 w 787626"/>
                <a:gd name="connsiteY30" fmla="*/ 437950 h 820096"/>
                <a:gd name="connsiteX31" fmla="*/ 627927 w 787626"/>
                <a:gd name="connsiteY31" fmla="*/ 400361 h 820096"/>
                <a:gd name="connsiteX32" fmla="*/ 627927 w 787626"/>
                <a:gd name="connsiteY32" fmla="*/ 276905 h 820096"/>
                <a:gd name="connsiteX33" fmla="*/ 590337 w 787626"/>
                <a:gd name="connsiteY33" fmla="*/ 239317 h 820096"/>
                <a:gd name="connsiteX34" fmla="*/ 486652 w 787626"/>
                <a:gd name="connsiteY34" fmla="*/ 214143 h 820096"/>
                <a:gd name="connsiteX35" fmla="*/ 444578 w 787626"/>
                <a:gd name="connsiteY35" fmla="*/ 256215 h 820096"/>
                <a:gd name="connsiteX36" fmla="*/ 444578 w 787626"/>
                <a:gd name="connsiteY36" fmla="*/ 421050 h 820096"/>
                <a:gd name="connsiteX37" fmla="*/ 486650 w 787626"/>
                <a:gd name="connsiteY37" fmla="*/ 463122 h 820096"/>
                <a:gd name="connsiteX38" fmla="*/ 528724 w 787626"/>
                <a:gd name="connsiteY38" fmla="*/ 421050 h 820096"/>
                <a:gd name="connsiteX39" fmla="*/ 528724 w 787626"/>
                <a:gd name="connsiteY39" fmla="*/ 256215 h 820096"/>
                <a:gd name="connsiteX40" fmla="*/ 486652 w 787626"/>
                <a:gd name="connsiteY40" fmla="*/ 214143 h 820096"/>
                <a:gd name="connsiteX41" fmla="*/ 378487 w 787626"/>
                <a:gd name="connsiteY41" fmla="*/ 202788 h 820096"/>
                <a:gd name="connsiteX42" fmla="*/ 336412 w 787626"/>
                <a:gd name="connsiteY42" fmla="*/ 244847 h 820096"/>
                <a:gd name="connsiteX43" fmla="*/ 336412 w 787626"/>
                <a:gd name="connsiteY43" fmla="*/ 265773 h 820096"/>
                <a:gd name="connsiteX44" fmla="*/ 380937 w 787626"/>
                <a:gd name="connsiteY44" fmla="*/ 328320 h 820096"/>
                <a:gd name="connsiteX45" fmla="*/ 360658 w 787626"/>
                <a:gd name="connsiteY45" fmla="*/ 379272 h 820096"/>
                <a:gd name="connsiteX46" fmla="*/ 336412 w 787626"/>
                <a:gd name="connsiteY46" fmla="*/ 395019 h 820096"/>
                <a:gd name="connsiteX47" fmla="*/ 336412 w 787626"/>
                <a:gd name="connsiteY47" fmla="*/ 409695 h 820096"/>
                <a:gd name="connsiteX48" fmla="*/ 378487 w 787626"/>
                <a:gd name="connsiteY48" fmla="*/ 451754 h 820096"/>
                <a:gd name="connsiteX49" fmla="*/ 408226 w 787626"/>
                <a:gd name="connsiteY49" fmla="*/ 439435 h 820096"/>
                <a:gd name="connsiteX50" fmla="*/ 420547 w 787626"/>
                <a:gd name="connsiteY50" fmla="*/ 409696 h 820096"/>
                <a:gd name="connsiteX51" fmla="*/ 420548 w 787626"/>
                <a:gd name="connsiteY51" fmla="*/ 409696 h 820096"/>
                <a:gd name="connsiteX52" fmla="*/ 420548 w 787626"/>
                <a:gd name="connsiteY52" fmla="*/ 244847 h 820096"/>
                <a:gd name="connsiteX53" fmla="*/ 378487 w 787626"/>
                <a:gd name="connsiteY53" fmla="*/ 202788 h 820096"/>
                <a:gd name="connsiteX54" fmla="*/ 270309 w 787626"/>
                <a:gd name="connsiteY54" fmla="*/ 197533 h 820096"/>
                <a:gd name="connsiteX55" fmla="*/ 228232 w 787626"/>
                <a:gd name="connsiteY55" fmla="*/ 239608 h 820096"/>
                <a:gd name="connsiteX56" fmla="*/ 228232 w 787626"/>
                <a:gd name="connsiteY56" fmla="*/ 260856 h 820096"/>
                <a:gd name="connsiteX57" fmla="*/ 310656 w 787626"/>
                <a:gd name="connsiteY57" fmla="*/ 260856 h 820096"/>
                <a:gd name="connsiteX58" fmla="*/ 312386 w 787626"/>
                <a:gd name="connsiteY58" fmla="*/ 260899 h 820096"/>
                <a:gd name="connsiteX59" fmla="*/ 312386 w 787626"/>
                <a:gd name="connsiteY59" fmla="*/ 244849 h 820096"/>
                <a:gd name="connsiteX60" fmla="*/ 312386 w 787626"/>
                <a:gd name="connsiteY60" fmla="*/ 239608 h 820096"/>
                <a:gd name="connsiteX61" fmla="*/ 270309 w 787626"/>
                <a:gd name="connsiteY61" fmla="*/ 197533 h 820096"/>
                <a:gd name="connsiteX62" fmla="*/ 543540 w 787626"/>
                <a:gd name="connsiteY62" fmla="*/ 0 h 820096"/>
                <a:gd name="connsiteX63" fmla="*/ 568444 w 787626"/>
                <a:gd name="connsiteY63" fmla="*/ 10317 h 820096"/>
                <a:gd name="connsiteX64" fmla="*/ 588402 w 787626"/>
                <a:gd name="connsiteY64" fmla="*/ 30275 h 820096"/>
                <a:gd name="connsiteX65" fmla="*/ 588402 w 787626"/>
                <a:gd name="connsiteY65" fmla="*/ 47263 h 820096"/>
                <a:gd name="connsiteX66" fmla="*/ 571412 w 787626"/>
                <a:gd name="connsiteY66" fmla="*/ 47263 h 820096"/>
                <a:gd name="connsiteX67" fmla="*/ 551454 w 787626"/>
                <a:gd name="connsiteY67" fmla="*/ 27305 h 820096"/>
                <a:gd name="connsiteX68" fmla="*/ 543540 w 787626"/>
                <a:gd name="connsiteY68" fmla="*/ 24025 h 820096"/>
                <a:gd name="connsiteX69" fmla="*/ 535627 w 787626"/>
                <a:gd name="connsiteY69" fmla="*/ 27305 h 820096"/>
                <a:gd name="connsiteX70" fmla="*/ 429877 w 787626"/>
                <a:gd name="connsiteY70" fmla="*/ 133055 h 820096"/>
                <a:gd name="connsiteX71" fmla="*/ 429127 w 787626"/>
                <a:gd name="connsiteY71" fmla="*/ 136816 h 820096"/>
                <a:gd name="connsiteX72" fmla="*/ 432321 w 787626"/>
                <a:gd name="connsiteY72" fmla="*/ 138945 h 820096"/>
                <a:gd name="connsiteX73" fmla="*/ 491506 w 787626"/>
                <a:gd name="connsiteY73" fmla="*/ 138945 h 820096"/>
                <a:gd name="connsiteX74" fmla="*/ 503520 w 787626"/>
                <a:gd name="connsiteY74" fmla="*/ 150958 h 820096"/>
                <a:gd name="connsiteX75" fmla="*/ 503520 w 787626"/>
                <a:gd name="connsiteY75" fmla="*/ 192308 h 820096"/>
                <a:gd name="connsiteX76" fmla="*/ 548155 w 787626"/>
                <a:gd name="connsiteY76" fmla="*/ 232054 h 820096"/>
                <a:gd name="connsiteX77" fmla="*/ 583558 w 787626"/>
                <a:gd name="connsiteY77" fmla="*/ 215670 h 820096"/>
                <a:gd name="connsiteX78" fmla="*/ 583558 w 787626"/>
                <a:gd name="connsiteY78" fmla="*/ 150958 h 820096"/>
                <a:gd name="connsiteX79" fmla="*/ 595572 w 787626"/>
                <a:gd name="connsiteY79" fmla="*/ 138945 h 820096"/>
                <a:gd name="connsiteX80" fmla="*/ 654773 w 787626"/>
                <a:gd name="connsiteY80" fmla="*/ 138945 h 820096"/>
                <a:gd name="connsiteX81" fmla="*/ 657959 w 787626"/>
                <a:gd name="connsiteY81" fmla="*/ 136815 h 820096"/>
                <a:gd name="connsiteX82" fmla="*/ 657209 w 787626"/>
                <a:gd name="connsiteY82" fmla="*/ 133063 h 820096"/>
                <a:gd name="connsiteX83" fmla="*/ 611054 w 787626"/>
                <a:gd name="connsiteY83" fmla="*/ 86910 h 820096"/>
                <a:gd name="connsiteX84" fmla="*/ 611054 w 787626"/>
                <a:gd name="connsiteY84" fmla="*/ 69922 h 820096"/>
                <a:gd name="connsiteX85" fmla="*/ 628044 w 787626"/>
                <a:gd name="connsiteY85" fmla="*/ 69922 h 820096"/>
                <a:gd name="connsiteX86" fmla="*/ 674193 w 787626"/>
                <a:gd name="connsiteY86" fmla="*/ 116069 h 820096"/>
                <a:gd name="connsiteX87" fmla="*/ 680162 w 787626"/>
                <a:gd name="connsiteY87" fmla="*/ 146003 h 820096"/>
                <a:gd name="connsiteX88" fmla="*/ 654773 w 787626"/>
                <a:gd name="connsiteY88" fmla="*/ 162973 h 820096"/>
                <a:gd name="connsiteX89" fmla="*/ 607585 w 787626"/>
                <a:gd name="connsiteY89" fmla="*/ 162973 h 820096"/>
                <a:gd name="connsiteX90" fmla="*/ 607585 w 787626"/>
                <a:gd name="connsiteY90" fmla="*/ 217765 h 820096"/>
                <a:gd name="connsiteX91" fmla="*/ 651952 w 787626"/>
                <a:gd name="connsiteY91" fmla="*/ 276905 h 820096"/>
                <a:gd name="connsiteX92" fmla="*/ 651957 w 787626"/>
                <a:gd name="connsiteY92" fmla="*/ 495463 h 820096"/>
                <a:gd name="connsiteX93" fmla="*/ 673808 w 787626"/>
                <a:gd name="connsiteY93" fmla="*/ 505617 h 820096"/>
                <a:gd name="connsiteX94" fmla="*/ 779557 w 787626"/>
                <a:gd name="connsiteY94" fmla="*/ 611365 h 820096"/>
                <a:gd name="connsiteX95" fmla="*/ 785528 w 787626"/>
                <a:gd name="connsiteY95" fmla="*/ 641297 h 820096"/>
                <a:gd name="connsiteX96" fmla="*/ 760139 w 787626"/>
                <a:gd name="connsiteY96" fmla="*/ 658270 h 820096"/>
                <a:gd name="connsiteX97" fmla="*/ 712951 w 787626"/>
                <a:gd name="connsiteY97" fmla="*/ 658270 h 820096"/>
                <a:gd name="connsiteX98" fmla="*/ 712951 w 787626"/>
                <a:gd name="connsiteY98" fmla="*/ 685964 h 820096"/>
                <a:gd name="connsiteX99" fmla="*/ 700937 w 787626"/>
                <a:gd name="connsiteY99" fmla="*/ 697977 h 820096"/>
                <a:gd name="connsiteX100" fmla="*/ 688924 w 787626"/>
                <a:gd name="connsiteY100" fmla="*/ 685964 h 820096"/>
                <a:gd name="connsiteX101" fmla="*/ 688924 w 787626"/>
                <a:gd name="connsiteY101" fmla="*/ 646256 h 820096"/>
                <a:gd name="connsiteX102" fmla="*/ 700937 w 787626"/>
                <a:gd name="connsiteY102" fmla="*/ 634243 h 820096"/>
                <a:gd name="connsiteX103" fmla="*/ 760139 w 787626"/>
                <a:gd name="connsiteY103" fmla="*/ 634243 h 820096"/>
                <a:gd name="connsiteX104" fmla="*/ 763325 w 787626"/>
                <a:gd name="connsiteY104" fmla="*/ 632113 h 820096"/>
                <a:gd name="connsiteX105" fmla="*/ 762573 w 787626"/>
                <a:gd name="connsiteY105" fmla="*/ 628361 h 820096"/>
                <a:gd name="connsiteX106" fmla="*/ 656818 w 787626"/>
                <a:gd name="connsiteY106" fmla="*/ 522605 h 820096"/>
                <a:gd name="connsiteX107" fmla="*/ 640988 w 787626"/>
                <a:gd name="connsiteY107" fmla="*/ 522605 h 820096"/>
                <a:gd name="connsiteX108" fmla="*/ 535239 w 787626"/>
                <a:gd name="connsiteY108" fmla="*/ 628353 h 820096"/>
                <a:gd name="connsiteX109" fmla="*/ 534490 w 787626"/>
                <a:gd name="connsiteY109" fmla="*/ 632114 h 820096"/>
                <a:gd name="connsiteX110" fmla="*/ 537684 w 787626"/>
                <a:gd name="connsiteY110" fmla="*/ 634243 h 820096"/>
                <a:gd name="connsiteX111" fmla="*/ 596867 w 787626"/>
                <a:gd name="connsiteY111" fmla="*/ 634243 h 820096"/>
                <a:gd name="connsiteX112" fmla="*/ 608881 w 787626"/>
                <a:gd name="connsiteY112" fmla="*/ 646256 h 820096"/>
                <a:gd name="connsiteX113" fmla="*/ 608881 w 787626"/>
                <a:gd name="connsiteY113" fmla="*/ 768743 h 820096"/>
                <a:gd name="connsiteX114" fmla="*/ 611221 w 787626"/>
                <a:gd name="connsiteY114" fmla="*/ 771066 h 820096"/>
                <a:gd name="connsiteX115" fmla="*/ 686584 w 787626"/>
                <a:gd name="connsiteY115" fmla="*/ 771066 h 820096"/>
                <a:gd name="connsiteX116" fmla="*/ 688922 w 787626"/>
                <a:gd name="connsiteY116" fmla="*/ 768743 h 820096"/>
                <a:gd name="connsiteX117" fmla="*/ 688922 w 787626"/>
                <a:gd name="connsiteY117" fmla="*/ 742026 h 820096"/>
                <a:gd name="connsiteX118" fmla="*/ 700936 w 787626"/>
                <a:gd name="connsiteY118" fmla="*/ 730013 h 820096"/>
                <a:gd name="connsiteX119" fmla="*/ 712949 w 787626"/>
                <a:gd name="connsiteY119" fmla="*/ 742026 h 820096"/>
                <a:gd name="connsiteX120" fmla="*/ 712949 w 787626"/>
                <a:gd name="connsiteY120" fmla="*/ 768743 h 820096"/>
                <a:gd name="connsiteX121" fmla="*/ 686584 w 787626"/>
                <a:gd name="connsiteY121" fmla="*/ 795092 h 820096"/>
                <a:gd name="connsiteX122" fmla="*/ 651957 w 787626"/>
                <a:gd name="connsiteY122" fmla="*/ 795092 h 820096"/>
                <a:gd name="connsiteX123" fmla="*/ 651957 w 787626"/>
                <a:gd name="connsiteY123" fmla="*/ 808081 h 820096"/>
                <a:gd name="connsiteX124" fmla="*/ 639944 w 787626"/>
                <a:gd name="connsiteY124" fmla="*/ 820094 h 820096"/>
                <a:gd name="connsiteX125" fmla="*/ 627930 w 787626"/>
                <a:gd name="connsiteY125" fmla="*/ 808081 h 820096"/>
                <a:gd name="connsiteX126" fmla="*/ 627930 w 787626"/>
                <a:gd name="connsiteY126" fmla="*/ 795092 h 820096"/>
                <a:gd name="connsiteX127" fmla="*/ 611221 w 787626"/>
                <a:gd name="connsiteY127" fmla="*/ 795092 h 820096"/>
                <a:gd name="connsiteX128" fmla="*/ 584854 w 787626"/>
                <a:gd name="connsiteY128" fmla="*/ 768743 h 820096"/>
                <a:gd name="connsiteX129" fmla="*/ 584854 w 787626"/>
                <a:gd name="connsiteY129" fmla="*/ 658270 h 820096"/>
                <a:gd name="connsiteX130" fmla="*/ 537684 w 787626"/>
                <a:gd name="connsiteY130" fmla="*/ 658270 h 820096"/>
                <a:gd name="connsiteX131" fmla="*/ 512291 w 787626"/>
                <a:gd name="connsiteY131" fmla="*/ 641309 h 820096"/>
                <a:gd name="connsiteX132" fmla="*/ 518250 w 787626"/>
                <a:gd name="connsiteY132" fmla="*/ 611364 h 820096"/>
                <a:gd name="connsiteX133" fmla="*/ 623997 w 787626"/>
                <a:gd name="connsiteY133" fmla="*/ 505615 h 820096"/>
                <a:gd name="connsiteX134" fmla="*/ 627930 w 787626"/>
                <a:gd name="connsiteY134" fmla="*/ 502274 h 820096"/>
                <a:gd name="connsiteX135" fmla="*/ 627930 w 787626"/>
                <a:gd name="connsiteY135" fmla="*/ 449127 h 820096"/>
                <a:gd name="connsiteX136" fmla="*/ 590335 w 787626"/>
                <a:gd name="connsiteY136" fmla="*/ 461975 h 820096"/>
                <a:gd name="connsiteX137" fmla="*/ 548155 w 787626"/>
                <a:gd name="connsiteY137" fmla="*/ 445211 h 820096"/>
                <a:gd name="connsiteX138" fmla="*/ 486650 w 787626"/>
                <a:gd name="connsiteY138" fmla="*/ 487148 h 820096"/>
                <a:gd name="connsiteX139" fmla="*/ 428639 w 787626"/>
                <a:gd name="connsiteY139" fmla="*/ 452702 h 820096"/>
                <a:gd name="connsiteX140" fmla="*/ 425213 w 787626"/>
                <a:gd name="connsiteY140" fmla="*/ 456423 h 820096"/>
                <a:gd name="connsiteX141" fmla="*/ 388567 w 787626"/>
                <a:gd name="connsiteY141" fmla="*/ 475013 h 820096"/>
                <a:gd name="connsiteX142" fmla="*/ 401221 w 787626"/>
                <a:gd name="connsiteY142" fmla="*/ 505982 h 820096"/>
                <a:gd name="connsiteX143" fmla="*/ 409192 w 787626"/>
                <a:gd name="connsiteY143" fmla="*/ 559708 h 820096"/>
                <a:gd name="connsiteX144" fmla="*/ 409192 w 787626"/>
                <a:gd name="connsiteY144" fmla="*/ 563927 h 820096"/>
                <a:gd name="connsiteX145" fmla="*/ 397178 w 787626"/>
                <a:gd name="connsiteY145" fmla="*/ 575941 h 820096"/>
                <a:gd name="connsiteX146" fmla="*/ 385165 w 787626"/>
                <a:gd name="connsiteY146" fmla="*/ 563927 h 820096"/>
                <a:gd name="connsiteX147" fmla="*/ 385165 w 787626"/>
                <a:gd name="connsiteY147" fmla="*/ 559708 h 820096"/>
                <a:gd name="connsiteX148" fmla="*/ 378241 w 787626"/>
                <a:gd name="connsiteY148" fmla="*/ 512990 h 820096"/>
                <a:gd name="connsiteX149" fmla="*/ 359670 w 787626"/>
                <a:gd name="connsiteY149" fmla="*/ 473037 h 820096"/>
                <a:gd name="connsiteX150" fmla="*/ 314723 w 787626"/>
                <a:gd name="connsiteY150" fmla="*/ 427085 h 820096"/>
                <a:gd name="connsiteX151" fmla="*/ 225046 w 787626"/>
                <a:gd name="connsiteY151" fmla="*/ 399588 h 820096"/>
                <a:gd name="connsiteX152" fmla="*/ 213549 w 787626"/>
                <a:gd name="connsiteY152" fmla="*/ 391055 h 820096"/>
                <a:gd name="connsiteX153" fmla="*/ 218383 w 787626"/>
                <a:gd name="connsiteY153" fmla="*/ 377578 h 820096"/>
                <a:gd name="connsiteX154" fmla="*/ 225056 w 787626"/>
                <a:gd name="connsiteY154" fmla="*/ 375553 h 820096"/>
                <a:gd name="connsiteX155" fmla="*/ 311599 w 787626"/>
                <a:gd name="connsiteY155" fmla="*/ 375553 h 820096"/>
                <a:gd name="connsiteX156" fmla="*/ 343667 w 787626"/>
                <a:gd name="connsiteY156" fmla="*/ 362279 h 820096"/>
                <a:gd name="connsiteX157" fmla="*/ 356917 w 787626"/>
                <a:gd name="connsiteY157" fmla="*/ 328966 h 820096"/>
                <a:gd name="connsiteX158" fmla="*/ 310653 w 787626"/>
                <a:gd name="connsiteY158" fmla="*/ 284879 h 820096"/>
                <a:gd name="connsiteX159" fmla="*/ 217798 w 787626"/>
                <a:gd name="connsiteY159" fmla="*/ 284879 h 820096"/>
                <a:gd name="connsiteX160" fmla="*/ 160375 w 787626"/>
                <a:gd name="connsiteY160" fmla="*/ 342302 h 820096"/>
                <a:gd name="connsiteX161" fmla="*/ 160375 w 787626"/>
                <a:gd name="connsiteY161" fmla="*/ 392822 h 820096"/>
                <a:gd name="connsiteX162" fmla="*/ 163625 w 787626"/>
                <a:gd name="connsiteY162" fmla="*/ 395662 h 820096"/>
                <a:gd name="connsiteX163" fmla="*/ 269375 w 787626"/>
                <a:gd name="connsiteY163" fmla="*/ 501412 h 820096"/>
                <a:gd name="connsiteX164" fmla="*/ 275331 w 787626"/>
                <a:gd name="connsiteY164" fmla="*/ 531357 h 820096"/>
                <a:gd name="connsiteX165" fmla="*/ 249946 w 787626"/>
                <a:gd name="connsiteY165" fmla="*/ 548320 h 820096"/>
                <a:gd name="connsiteX166" fmla="*/ 202761 w 787626"/>
                <a:gd name="connsiteY166" fmla="*/ 548320 h 820096"/>
                <a:gd name="connsiteX167" fmla="*/ 202761 w 787626"/>
                <a:gd name="connsiteY167" fmla="*/ 562768 h 820096"/>
                <a:gd name="connsiteX168" fmla="*/ 219323 w 787626"/>
                <a:gd name="connsiteY168" fmla="*/ 578092 h 820096"/>
                <a:gd name="connsiteX169" fmla="*/ 254190 w 787626"/>
                <a:gd name="connsiteY169" fmla="*/ 615000 h 820096"/>
                <a:gd name="connsiteX170" fmla="*/ 251325 w 787626"/>
                <a:gd name="connsiteY170" fmla="*/ 631746 h 820096"/>
                <a:gd name="connsiteX171" fmla="*/ 244396 w 787626"/>
                <a:gd name="connsiteY171" fmla="*/ 633955 h 820096"/>
                <a:gd name="connsiteX172" fmla="*/ 234578 w 787626"/>
                <a:gd name="connsiteY172" fmla="*/ 628882 h 820096"/>
                <a:gd name="connsiteX173" fmla="*/ 204348 w 787626"/>
                <a:gd name="connsiteY173" fmla="*/ 596880 h 820096"/>
                <a:gd name="connsiteX174" fmla="*/ 202763 w 787626"/>
                <a:gd name="connsiteY174" fmla="*/ 595559 h 820096"/>
                <a:gd name="connsiteX175" fmla="*/ 202763 w 787626"/>
                <a:gd name="connsiteY175" fmla="*/ 658792 h 820096"/>
                <a:gd name="connsiteX176" fmla="*/ 176406 w 787626"/>
                <a:gd name="connsiteY176" fmla="*/ 685150 h 820096"/>
                <a:gd name="connsiteX177" fmla="*/ 101031 w 787626"/>
                <a:gd name="connsiteY177" fmla="*/ 685150 h 820096"/>
                <a:gd name="connsiteX178" fmla="*/ 74674 w 787626"/>
                <a:gd name="connsiteY178" fmla="*/ 658792 h 820096"/>
                <a:gd name="connsiteX179" fmla="*/ 74674 w 787626"/>
                <a:gd name="connsiteY179" fmla="*/ 548321 h 820096"/>
                <a:gd name="connsiteX180" fmla="*/ 27489 w 787626"/>
                <a:gd name="connsiteY180" fmla="*/ 548321 h 820096"/>
                <a:gd name="connsiteX181" fmla="*/ 2105 w 787626"/>
                <a:gd name="connsiteY181" fmla="*/ 531359 h 820096"/>
                <a:gd name="connsiteX182" fmla="*/ 8060 w 787626"/>
                <a:gd name="connsiteY182" fmla="*/ 501414 h 820096"/>
                <a:gd name="connsiteX183" fmla="*/ 113810 w 787626"/>
                <a:gd name="connsiteY183" fmla="*/ 395663 h 820096"/>
                <a:gd name="connsiteX184" fmla="*/ 136350 w 787626"/>
                <a:gd name="connsiteY184" fmla="*/ 385462 h 820096"/>
                <a:gd name="connsiteX185" fmla="*/ 136350 w 787626"/>
                <a:gd name="connsiteY185" fmla="*/ 342304 h 820096"/>
                <a:gd name="connsiteX186" fmla="*/ 204204 w 787626"/>
                <a:gd name="connsiteY186" fmla="*/ 262010 h 820096"/>
                <a:gd name="connsiteX187" fmla="*/ 204204 w 787626"/>
                <a:gd name="connsiteY187" fmla="*/ 239607 h 820096"/>
                <a:gd name="connsiteX188" fmla="*/ 270307 w 787626"/>
                <a:gd name="connsiteY188" fmla="*/ 173505 h 820096"/>
                <a:gd name="connsiteX189" fmla="*/ 326236 w 787626"/>
                <a:gd name="connsiteY189" fmla="*/ 204438 h 820096"/>
                <a:gd name="connsiteX190" fmla="*/ 378484 w 787626"/>
                <a:gd name="connsiteY190" fmla="*/ 178763 h 820096"/>
                <a:gd name="connsiteX191" fmla="*/ 436500 w 787626"/>
                <a:gd name="connsiteY191" fmla="*/ 213230 h 820096"/>
                <a:gd name="connsiteX192" fmla="*/ 479493 w 787626"/>
                <a:gd name="connsiteY192" fmla="*/ 190511 h 820096"/>
                <a:gd name="connsiteX193" fmla="*/ 479493 w 787626"/>
                <a:gd name="connsiteY193" fmla="*/ 162972 h 820096"/>
                <a:gd name="connsiteX194" fmla="*/ 432321 w 787626"/>
                <a:gd name="connsiteY194" fmla="*/ 162972 h 820096"/>
                <a:gd name="connsiteX195" fmla="*/ 406928 w 787626"/>
                <a:gd name="connsiteY195" fmla="*/ 146012 h 820096"/>
                <a:gd name="connsiteX196" fmla="*/ 412885 w 787626"/>
                <a:gd name="connsiteY196" fmla="*/ 116067 h 820096"/>
                <a:gd name="connsiteX197" fmla="*/ 518636 w 787626"/>
                <a:gd name="connsiteY197" fmla="*/ 10319 h 820096"/>
                <a:gd name="connsiteX198" fmla="*/ 543540 w 787626"/>
                <a:gd name="connsiteY198" fmla="*/ 0 h 8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787626" h="820096">
                  <a:moveTo>
                    <a:pt x="265265" y="660751"/>
                  </a:moveTo>
                  <a:cubicBezTo>
                    <a:pt x="271627" y="658899"/>
                    <a:pt x="278301" y="662559"/>
                    <a:pt x="280155" y="668929"/>
                  </a:cubicBezTo>
                  <a:cubicBezTo>
                    <a:pt x="284905" y="685256"/>
                    <a:pt x="287313" y="702176"/>
                    <a:pt x="287313" y="719217"/>
                  </a:cubicBezTo>
                  <a:lnTo>
                    <a:pt x="287313" y="808083"/>
                  </a:lnTo>
                  <a:cubicBezTo>
                    <a:pt x="287313" y="814717"/>
                    <a:pt x="281936" y="820096"/>
                    <a:pt x="275300" y="820096"/>
                  </a:cubicBezTo>
                  <a:cubicBezTo>
                    <a:pt x="268664" y="820096"/>
                    <a:pt x="263286" y="814717"/>
                    <a:pt x="263286" y="808083"/>
                  </a:cubicBezTo>
                  <a:lnTo>
                    <a:pt x="263286" y="719217"/>
                  </a:lnTo>
                  <a:cubicBezTo>
                    <a:pt x="263286" y="704447"/>
                    <a:pt x="261199" y="689786"/>
                    <a:pt x="257086" y="675641"/>
                  </a:cubicBezTo>
                  <a:cubicBezTo>
                    <a:pt x="255231" y="669271"/>
                    <a:pt x="258893" y="662604"/>
                    <a:pt x="265265" y="660751"/>
                  </a:cubicBezTo>
                  <a:close/>
                  <a:moveTo>
                    <a:pt x="138721" y="409374"/>
                  </a:moveTo>
                  <a:cubicBezTo>
                    <a:pt x="135730" y="409374"/>
                    <a:pt x="132918" y="410539"/>
                    <a:pt x="130803" y="412655"/>
                  </a:cubicBezTo>
                  <a:lnTo>
                    <a:pt x="25053" y="518405"/>
                  </a:lnTo>
                  <a:cubicBezTo>
                    <a:pt x="23704" y="519752"/>
                    <a:pt x="23901" y="521195"/>
                    <a:pt x="24303" y="522166"/>
                  </a:cubicBezTo>
                  <a:cubicBezTo>
                    <a:pt x="24707" y="523138"/>
                    <a:pt x="25586" y="524296"/>
                    <a:pt x="27491" y="524296"/>
                  </a:cubicBezTo>
                  <a:lnTo>
                    <a:pt x="86689" y="524296"/>
                  </a:lnTo>
                  <a:cubicBezTo>
                    <a:pt x="93325" y="524296"/>
                    <a:pt x="98702" y="529675"/>
                    <a:pt x="98702" y="536310"/>
                  </a:cubicBezTo>
                  <a:lnTo>
                    <a:pt x="98702" y="658793"/>
                  </a:lnTo>
                  <a:cubicBezTo>
                    <a:pt x="98702" y="660080"/>
                    <a:pt x="99747" y="661126"/>
                    <a:pt x="101033" y="661126"/>
                  </a:cubicBezTo>
                  <a:lnTo>
                    <a:pt x="176407" y="661126"/>
                  </a:lnTo>
                  <a:cubicBezTo>
                    <a:pt x="177693" y="661126"/>
                    <a:pt x="178738" y="660080"/>
                    <a:pt x="178738" y="658793"/>
                  </a:cubicBezTo>
                  <a:lnTo>
                    <a:pt x="178738" y="536310"/>
                  </a:lnTo>
                  <a:cubicBezTo>
                    <a:pt x="178738" y="529675"/>
                    <a:pt x="184115" y="524296"/>
                    <a:pt x="190751" y="524296"/>
                  </a:cubicBezTo>
                  <a:lnTo>
                    <a:pt x="249949" y="524296"/>
                  </a:lnTo>
                  <a:cubicBezTo>
                    <a:pt x="251853" y="524296"/>
                    <a:pt x="252733" y="523138"/>
                    <a:pt x="253137" y="522166"/>
                  </a:cubicBezTo>
                  <a:cubicBezTo>
                    <a:pt x="253539" y="521195"/>
                    <a:pt x="253736" y="519752"/>
                    <a:pt x="252387" y="518405"/>
                  </a:cubicBezTo>
                  <a:lnTo>
                    <a:pt x="146640" y="412655"/>
                  </a:lnTo>
                  <a:cubicBezTo>
                    <a:pt x="144526" y="410541"/>
                    <a:pt x="141713" y="409374"/>
                    <a:pt x="138721" y="409374"/>
                  </a:cubicBezTo>
                  <a:close/>
                  <a:moveTo>
                    <a:pt x="590337" y="239317"/>
                  </a:moveTo>
                  <a:cubicBezTo>
                    <a:pt x="569610" y="239317"/>
                    <a:pt x="552748" y="256178"/>
                    <a:pt x="552748" y="276905"/>
                  </a:cubicBezTo>
                  <a:lnTo>
                    <a:pt x="552748" y="400361"/>
                  </a:lnTo>
                  <a:cubicBezTo>
                    <a:pt x="552748" y="421088"/>
                    <a:pt x="569612" y="437950"/>
                    <a:pt x="590337" y="437950"/>
                  </a:cubicBezTo>
                  <a:cubicBezTo>
                    <a:pt x="611065" y="437950"/>
                    <a:pt x="627927" y="421088"/>
                    <a:pt x="627927" y="400361"/>
                  </a:cubicBezTo>
                  <a:lnTo>
                    <a:pt x="627927" y="276905"/>
                  </a:lnTo>
                  <a:cubicBezTo>
                    <a:pt x="627927" y="256178"/>
                    <a:pt x="611064" y="239317"/>
                    <a:pt x="590337" y="239317"/>
                  </a:cubicBezTo>
                  <a:close/>
                  <a:moveTo>
                    <a:pt x="486652" y="214143"/>
                  </a:moveTo>
                  <a:cubicBezTo>
                    <a:pt x="463452" y="214143"/>
                    <a:pt x="444578" y="233017"/>
                    <a:pt x="444578" y="256215"/>
                  </a:cubicBezTo>
                  <a:lnTo>
                    <a:pt x="444578" y="421050"/>
                  </a:lnTo>
                  <a:cubicBezTo>
                    <a:pt x="444578" y="444248"/>
                    <a:pt x="463453" y="463122"/>
                    <a:pt x="486650" y="463122"/>
                  </a:cubicBezTo>
                  <a:cubicBezTo>
                    <a:pt x="509850" y="463122"/>
                    <a:pt x="528724" y="444248"/>
                    <a:pt x="528724" y="421050"/>
                  </a:cubicBezTo>
                  <a:lnTo>
                    <a:pt x="528724" y="256215"/>
                  </a:lnTo>
                  <a:cubicBezTo>
                    <a:pt x="528724" y="233017"/>
                    <a:pt x="509852" y="214143"/>
                    <a:pt x="486652" y="214143"/>
                  </a:cubicBezTo>
                  <a:close/>
                  <a:moveTo>
                    <a:pt x="378487" y="202788"/>
                  </a:moveTo>
                  <a:cubicBezTo>
                    <a:pt x="355286" y="202788"/>
                    <a:pt x="336412" y="221656"/>
                    <a:pt x="336412" y="244847"/>
                  </a:cubicBezTo>
                  <a:lnTo>
                    <a:pt x="336412" y="265773"/>
                  </a:lnTo>
                  <a:cubicBezTo>
                    <a:pt x="361778" y="275790"/>
                    <a:pt x="380182" y="300044"/>
                    <a:pt x="380937" y="328320"/>
                  </a:cubicBezTo>
                  <a:cubicBezTo>
                    <a:pt x="381462" y="347554"/>
                    <a:pt x="374260" y="365653"/>
                    <a:pt x="360658" y="379272"/>
                  </a:cubicBezTo>
                  <a:cubicBezTo>
                    <a:pt x="353643" y="386277"/>
                    <a:pt x="345395" y="391585"/>
                    <a:pt x="336412" y="395019"/>
                  </a:cubicBezTo>
                  <a:lnTo>
                    <a:pt x="336412" y="409695"/>
                  </a:lnTo>
                  <a:cubicBezTo>
                    <a:pt x="336412" y="432887"/>
                    <a:pt x="355288" y="451754"/>
                    <a:pt x="378487" y="451754"/>
                  </a:cubicBezTo>
                  <a:cubicBezTo>
                    <a:pt x="389719" y="451754"/>
                    <a:pt x="400281" y="447380"/>
                    <a:pt x="408226" y="439435"/>
                  </a:cubicBezTo>
                  <a:cubicBezTo>
                    <a:pt x="416172" y="431490"/>
                    <a:pt x="420547" y="420928"/>
                    <a:pt x="420547" y="409696"/>
                  </a:cubicBezTo>
                  <a:lnTo>
                    <a:pt x="420548" y="409696"/>
                  </a:lnTo>
                  <a:lnTo>
                    <a:pt x="420548" y="244847"/>
                  </a:lnTo>
                  <a:cubicBezTo>
                    <a:pt x="420548" y="221656"/>
                    <a:pt x="401679" y="202788"/>
                    <a:pt x="378487" y="202788"/>
                  </a:cubicBezTo>
                  <a:close/>
                  <a:moveTo>
                    <a:pt x="270309" y="197533"/>
                  </a:moveTo>
                  <a:cubicBezTo>
                    <a:pt x="247107" y="197533"/>
                    <a:pt x="228232" y="216408"/>
                    <a:pt x="228232" y="239608"/>
                  </a:cubicBezTo>
                  <a:lnTo>
                    <a:pt x="228232" y="260856"/>
                  </a:lnTo>
                  <a:lnTo>
                    <a:pt x="310656" y="260856"/>
                  </a:lnTo>
                  <a:cubicBezTo>
                    <a:pt x="311236" y="260856"/>
                    <a:pt x="311809" y="260884"/>
                    <a:pt x="312386" y="260899"/>
                  </a:cubicBezTo>
                  <a:lnTo>
                    <a:pt x="312386" y="244849"/>
                  </a:lnTo>
                  <a:lnTo>
                    <a:pt x="312386" y="239608"/>
                  </a:lnTo>
                  <a:cubicBezTo>
                    <a:pt x="312386" y="216408"/>
                    <a:pt x="293511" y="197533"/>
                    <a:pt x="270309" y="197533"/>
                  </a:cubicBezTo>
                  <a:close/>
                  <a:moveTo>
                    <a:pt x="543540" y="0"/>
                  </a:moveTo>
                  <a:cubicBezTo>
                    <a:pt x="552945" y="0"/>
                    <a:pt x="561790" y="3665"/>
                    <a:pt x="568444" y="10317"/>
                  </a:cubicBezTo>
                  <a:lnTo>
                    <a:pt x="588402" y="30275"/>
                  </a:lnTo>
                  <a:cubicBezTo>
                    <a:pt x="593094" y="34965"/>
                    <a:pt x="593094" y="42572"/>
                    <a:pt x="588402" y="47263"/>
                  </a:cubicBezTo>
                  <a:cubicBezTo>
                    <a:pt x="583711" y="51955"/>
                    <a:pt x="576105" y="51955"/>
                    <a:pt x="571412" y="47263"/>
                  </a:cubicBezTo>
                  <a:lnTo>
                    <a:pt x="551454" y="27305"/>
                  </a:lnTo>
                  <a:cubicBezTo>
                    <a:pt x="549340" y="25191"/>
                    <a:pt x="546529" y="24025"/>
                    <a:pt x="543540" y="24025"/>
                  </a:cubicBezTo>
                  <a:cubicBezTo>
                    <a:pt x="540553" y="24025"/>
                    <a:pt x="537741" y="25191"/>
                    <a:pt x="535627" y="27305"/>
                  </a:cubicBezTo>
                  <a:lnTo>
                    <a:pt x="429877" y="133055"/>
                  </a:lnTo>
                  <a:cubicBezTo>
                    <a:pt x="428528" y="134404"/>
                    <a:pt x="428725" y="135846"/>
                    <a:pt x="429127" y="136816"/>
                  </a:cubicBezTo>
                  <a:cubicBezTo>
                    <a:pt x="429529" y="137787"/>
                    <a:pt x="430410" y="138945"/>
                    <a:pt x="432321" y="138945"/>
                  </a:cubicBezTo>
                  <a:lnTo>
                    <a:pt x="491506" y="138945"/>
                  </a:lnTo>
                  <a:cubicBezTo>
                    <a:pt x="498143" y="138945"/>
                    <a:pt x="503520" y="144324"/>
                    <a:pt x="503520" y="150958"/>
                  </a:cubicBezTo>
                  <a:lnTo>
                    <a:pt x="503520" y="192308"/>
                  </a:lnTo>
                  <a:cubicBezTo>
                    <a:pt x="523939" y="197703"/>
                    <a:pt x="540505" y="212649"/>
                    <a:pt x="548155" y="232054"/>
                  </a:cubicBezTo>
                  <a:cubicBezTo>
                    <a:pt x="557637" y="223129"/>
                    <a:pt x="569932" y="217167"/>
                    <a:pt x="583558" y="215670"/>
                  </a:cubicBezTo>
                  <a:lnTo>
                    <a:pt x="583558" y="150958"/>
                  </a:lnTo>
                  <a:cubicBezTo>
                    <a:pt x="583558" y="144324"/>
                    <a:pt x="588935" y="138945"/>
                    <a:pt x="595572" y="138945"/>
                  </a:cubicBezTo>
                  <a:lnTo>
                    <a:pt x="654773" y="138945"/>
                  </a:lnTo>
                  <a:cubicBezTo>
                    <a:pt x="656677" y="138945"/>
                    <a:pt x="657557" y="137787"/>
                    <a:pt x="657959" y="136815"/>
                  </a:cubicBezTo>
                  <a:cubicBezTo>
                    <a:pt x="658361" y="135846"/>
                    <a:pt x="658556" y="134407"/>
                    <a:pt x="657209" y="133063"/>
                  </a:cubicBezTo>
                  <a:lnTo>
                    <a:pt x="611054" y="86910"/>
                  </a:lnTo>
                  <a:cubicBezTo>
                    <a:pt x="606363" y="82220"/>
                    <a:pt x="606363" y="74613"/>
                    <a:pt x="611054" y="69922"/>
                  </a:cubicBezTo>
                  <a:cubicBezTo>
                    <a:pt x="615746" y="65230"/>
                    <a:pt x="623351" y="65230"/>
                    <a:pt x="628044" y="69922"/>
                  </a:cubicBezTo>
                  <a:lnTo>
                    <a:pt x="674193" y="116069"/>
                  </a:lnTo>
                  <a:cubicBezTo>
                    <a:pt x="682080" y="123945"/>
                    <a:pt x="684426" y="135695"/>
                    <a:pt x="680162" y="146003"/>
                  </a:cubicBezTo>
                  <a:cubicBezTo>
                    <a:pt x="675897" y="156312"/>
                    <a:pt x="665931" y="162973"/>
                    <a:pt x="654773" y="162973"/>
                  </a:cubicBezTo>
                  <a:lnTo>
                    <a:pt x="607585" y="162973"/>
                  </a:lnTo>
                  <a:lnTo>
                    <a:pt x="607585" y="217765"/>
                  </a:lnTo>
                  <a:cubicBezTo>
                    <a:pt x="633187" y="225245"/>
                    <a:pt x="651952" y="248918"/>
                    <a:pt x="651952" y="276905"/>
                  </a:cubicBezTo>
                  <a:lnTo>
                    <a:pt x="651957" y="495463"/>
                  </a:lnTo>
                  <a:cubicBezTo>
                    <a:pt x="659934" y="496152"/>
                    <a:pt x="667718" y="499527"/>
                    <a:pt x="673808" y="505617"/>
                  </a:cubicBezTo>
                  <a:lnTo>
                    <a:pt x="779557" y="611365"/>
                  </a:lnTo>
                  <a:cubicBezTo>
                    <a:pt x="787444" y="619238"/>
                    <a:pt x="789790" y="630992"/>
                    <a:pt x="785528" y="641297"/>
                  </a:cubicBezTo>
                  <a:cubicBezTo>
                    <a:pt x="781263" y="651608"/>
                    <a:pt x="771297" y="658270"/>
                    <a:pt x="760139" y="658270"/>
                  </a:cubicBezTo>
                  <a:lnTo>
                    <a:pt x="712951" y="658270"/>
                  </a:lnTo>
                  <a:lnTo>
                    <a:pt x="712951" y="685964"/>
                  </a:lnTo>
                  <a:cubicBezTo>
                    <a:pt x="712951" y="692599"/>
                    <a:pt x="707573" y="697977"/>
                    <a:pt x="700937" y="697977"/>
                  </a:cubicBezTo>
                  <a:cubicBezTo>
                    <a:pt x="694301" y="697977"/>
                    <a:pt x="688924" y="692599"/>
                    <a:pt x="688924" y="685964"/>
                  </a:cubicBezTo>
                  <a:lnTo>
                    <a:pt x="688924" y="646256"/>
                  </a:lnTo>
                  <a:cubicBezTo>
                    <a:pt x="688924" y="639622"/>
                    <a:pt x="694301" y="634243"/>
                    <a:pt x="700937" y="634243"/>
                  </a:cubicBezTo>
                  <a:lnTo>
                    <a:pt x="760139" y="634243"/>
                  </a:lnTo>
                  <a:cubicBezTo>
                    <a:pt x="762043" y="634243"/>
                    <a:pt x="762922" y="633085"/>
                    <a:pt x="763325" y="632113"/>
                  </a:cubicBezTo>
                  <a:cubicBezTo>
                    <a:pt x="763725" y="631144"/>
                    <a:pt x="763920" y="629705"/>
                    <a:pt x="762573" y="628361"/>
                  </a:cubicBezTo>
                  <a:lnTo>
                    <a:pt x="656818" y="522605"/>
                  </a:lnTo>
                  <a:cubicBezTo>
                    <a:pt x="652453" y="518240"/>
                    <a:pt x="645353" y="518240"/>
                    <a:pt x="640988" y="522605"/>
                  </a:cubicBezTo>
                  <a:lnTo>
                    <a:pt x="535239" y="628353"/>
                  </a:lnTo>
                  <a:cubicBezTo>
                    <a:pt x="533891" y="629702"/>
                    <a:pt x="534088" y="631144"/>
                    <a:pt x="534490" y="632114"/>
                  </a:cubicBezTo>
                  <a:cubicBezTo>
                    <a:pt x="534892" y="633085"/>
                    <a:pt x="535773" y="634243"/>
                    <a:pt x="537684" y="634243"/>
                  </a:cubicBezTo>
                  <a:lnTo>
                    <a:pt x="596867" y="634243"/>
                  </a:lnTo>
                  <a:cubicBezTo>
                    <a:pt x="603504" y="634243"/>
                    <a:pt x="608881" y="639622"/>
                    <a:pt x="608881" y="646256"/>
                  </a:cubicBezTo>
                  <a:lnTo>
                    <a:pt x="608881" y="768743"/>
                  </a:lnTo>
                  <a:cubicBezTo>
                    <a:pt x="608881" y="770025"/>
                    <a:pt x="609930" y="771066"/>
                    <a:pt x="611221" y="771066"/>
                  </a:cubicBezTo>
                  <a:lnTo>
                    <a:pt x="686584" y="771066"/>
                  </a:lnTo>
                  <a:cubicBezTo>
                    <a:pt x="687873" y="771066"/>
                    <a:pt x="688922" y="770025"/>
                    <a:pt x="688922" y="768743"/>
                  </a:cubicBezTo>
                  <a:lnTo>
                    <a:pt x="688922" y="742026"/>
                  </a:lnTo>
                  <a:cubicBezTo>
                    <a:pt x="688922" y="735391"/>
                    <a:pt x="694300" y="730013"/>
                    <a:pt x="700936" y="730013"/>
                  </a:cubicBezTo>
                  <a:cubicBezTo>
                    <a:pt x="707572" y="730013"/>
                    <a:pt x="712949" y="735391"/>
                    <a:pt x="712949" y="742026"/>
                  </a:cubicBezTo>
                  <a:lnTo>
                    <a:pt x="712949" y="768743"/>
                  </a:lnTo>
                  <a:cubicBezTo>
                    <a:pt x="712949" y="783273"/>
                    <a:pt x="701122" y="795092"/>
                    <a:pt x="686584" y="795092"/>
                  </a:cubicBezTo>
                  <a:lnTo>
                    <a:pt x="651957" y="795092"/>
                  </a:lnTo>
                  <a:lnTo>
                    <a:pt x="651957" y="808081"/>
                  </a:lnTo>
                  <a:cubicBezTo>
                    <a:pt x="651957" y="814716"/>
                    <a:pt x="646580" y="820094"/>
                    <a:pt x="639944" y="820094"/>
                  </a:cubicBezTo>
                  <a:cubicBezTo>
                    <a:pt x="633308" y="820094"/>
                    <a:pt x="627930" y="814716"/>
                    <a:pt x="627930" y="808081"/>
                  </a:cubicBezTo>
                  <a:lnTo>
                    <a:pt x="627930" y="795092"/>
                  </a:lnTo>
                  <a:lnTo>
                    <a:pt x="611221" y="795092"/>
                  </a:lnTo>
                  <a:cubicBezTo>
                    <a:pt x="596683" y="795092"/>
                    <a:pt x="584854" y="783273"/>
                    <a:pt x="584854" y="768743"/>
                  </a:cubicBezTo>
                  <a:lnTo>
                    <a:pt x="584854" y="658270"/>
                  </a:lnTo>
                  <a:lnTo>
                    <a:pt x="537684" y="658270"/>
                  </a:lnTo>
                  <a:cubicBezTo>
                    <a:pt x="526526" y="658270"/>
                    <a:pt x="516558" y="651613"/>
                    <a:pt x="512291" y="641309"/>
                  </a:cubicBezTo>
                  <a:cubicBezTo>
                    <a:pt x="508024" y="631004"/>
                    <a:pt x="510362" y="619251"/>
                    <a:pt x="518250" y="611364"/>
                  </a:cubicBezTo>
                  <a:lnTo>
                    <a:pt x="623997" y="505615"/>
                  </a:lnTo>
                  <a:cubicBezTo>
                    <a:pt x="625235" y="504377"/>
                    <a:pt x="626564" y="503289"/>
                    <a:pt x="627930" y="502274"/>
                  </a:cubicBezTo>
                  <a:lnTo>
                    <a:pt x="627930" y="449127"/>
                  </a:lnTo>
                  <a:cubicBezTo>
                    <a:pt x="617519" y="457171"/>
                    <a:pt x="604481" y="461975"/>
                    <a:pt x="590335" y="461975"/>
                  </a:cubicBezTo>
                  <a:cubicBezTo>
                    <a:pt x="574026" y="461975"/>
                    <a:pt x="559188" y="455593"/>
                    <a:pt x="548155" y="445211"/>
                  </a:cubicBezTo>
                  <a:cubicBezTo>
                    <a:pt x="538485" y="469739"/>
                    <a:pt x="514570" y="487148"/>
                    <a:pt x="486650" y="487148"/>
                  </a:cubicBezTo>
                  <a:cubicBezTo>
                    <a:pt x="461662" y="487148"/>
                    <a:pt x="439874" y="473210"/>
                    <a:pt x="428639" y="452702"/>
                  </a:cubicBezTo>
                  <a:cubicBezTo>
                    <a:pt x="427543" y="453974"/>
                    <a:pt x="426412" y="455223"/>
                    <a:pt x="425213" y="456423"/>
                  </a:cubicBezTo>
                  <a:cubicBezTo>
                    <a:pt x="415139" y="466493"/>
                    <a:pt x="402387" y="472909"/>
                    <a:pt x="388567" y="475013"/>
                  </a:cubicBezTo>
                  <a:cubicBezTo>
                    <a:pt x="393715" y="484931"/>
                    <a:pt x="397963" y="495284"/>
                    <a:pt x="401221" y="505982"/>
                  </a:cubicBezTo>
                  <a:cubicBezTo>
                    <a:pt x="406509" y="523295"/>
                    <a:pt x="409192" y="541374"/>
                    <a:pt x="409192" y="559708"/>
                  </a:cubicBezTo>
                  <a:lnTo>
                    <a:pt x="409192" y="563927"/>
                  </a:lnTo>
                  <a:cubicBezTo>
                    <a:pt x="409192" y="570562"/>
                    <a:pt x="403815" y="575941"/>
                    <a:pt x="397178" y="575941"/>
                  </a:cubicBezTo>
                  <a:cubicBezTo>
                    <a:pt x="390542" y="575941"/>
                    <a:pt x="385165" y="570562"/>
                    <a:pt x="385165" y="563927"/>
                  </a:cubicBezTo>
                  <a:lnTo>
                    <a:pt x="385165" y="559708"/>
                  </a:lnTo>
                  <a:cubicBezTo>
                    <a:pt x="385165" y="543755"/>
                    <a:pt x="382836" y="528036"/>
                    <a:pt x="378241" y="512990"/>
                  </a:cubicBezTo>
                  <a:cubicBezTo>
                    <a:pt x="373946" y="498888"/>
                    <a:pt x="367693" y="485478"/>
                    <a:pt x="359670" y="473037"/>
                  </a:cubicBezTo>
                  <a:cubicBezTo>
                    <a:pt x="337857" y="466548"/>
                    <a:pt x="320736" y="449092"/>
                    <a:pt x="314723" y="427085"/>
                  </a:cubicBezTo>
                  <a:cubicBezTo>
                    <a:pt x="288185" y="409094"/>
                    <a:pt x="257274" y="399588"/>
                    <a:pt x="225046" y="399588"/>
                  </a:cubicBezTo>
                  <a:cubicBezTo>
                    <a:pt x="219753" y="399588"/>
                    <a:pt x="215082" y="396121"/>
                    <a:pt x="213549" y="391055"/>
                  </a:cubicBezTo>
                  <a:cubicBezTo>
                    <a:pt x="212014" y="385987"/>
                    <a:pt x="213978" y="380514"/>
                    <a:pt x="218383" y="377578"/>
                  </a:cubicBezTo>
                  <a:cubicBezTo>
                    <a:pt x="220355" y="376261"/>
                    <a:pt x="222685" y="375553"/>
                    <a:pt x="225056" y="375553"/>
                  </a:cubicBezTo>
                  <a:lnTo>
                    <a:pt x="311599" y="375553"/>
                  </a:lnTo>
                  <a:cubicBezTo>
                    <a:pt x="323707" y="375553"/>
                    <a:pt x="335094" y="370839"/>
                    <a:pt x="343667" y="362279"/>
                  </a:cubicBezTo>
                  <a:cubicBezTo>
                    <a:pt x="352549" y="353385"/>
                    <a:pt x="357259" y="341549"/>
                    <a:pt x="356917" y="328966"/>
                  </a:cubicBezTo>
                  <a:cubicBezTo>
                    <a:pt x="356268" y="304653"/>
                    <a:pt x="335514" y="284879"/>
                    <a:pt x="310653" y="284879"/>
                  </a:cubicBezTo>
                  <a:lnTo>
                    <a:pt x="217798" y="284879"/>
                  </a:lnTo>
                  <a:cubicBezTo>
                    <a:pt x="186135" y="284879"/>
                    <a:pt x="160375" y="310638"/>
                    <a:pt x="160375" y="342302"/>
                  </a:cubicBezTo>
                  <a:lnTo>
                    <a:pt x="160375" y="392822"/>
                  </a:lnTo>
                  <a:cubicBezTo>
                    <a:pt x="161501" y="393704"/>
                    <a:pt x="162597" y="394633"/>
                    <a:pt x="163625" y="395662"/>
                  </a:cubicBezTo>
                  <a:lnTo>
                    <a:pt x="269375" y="501412"/>
                  </a:lnTo>
                  <a:cubicBezTo>
                    <a:pt x="277261" y="509299"/>
                    <a:pt x="279599" y="521053"/>
                    <a:pt x="275331" y="531357"/>
                  </a:cubicBezTo>
                  <a:cubicBezTo>
                    <a:pt x="271063" y="541661"/>
                    <a:pt x="261099" y="548320"/>
                    <a:pt x="249946" y="548320"/>
                  </a:cubicBezTo>
                  <a:lnTo>
                    <a:pt x="202761" y="548320"/>
                  </a:lnTo>
                  <a:lnTo>
                    <a:pt x="202761" y="562768"/>
                  </a:lnTo>
                  <a:cubicBezTo>
                    <a:pt x="207919" y="568262"/>
                    <a:pt x="213459" y="573418"/>
                    <a:pt x="219323" y="578092"/>
                  </a:cubicBezTo>
                  <a:cubicBezTo>
                    <a:pt x="232634" y="588702"/>
                    <a:pt x="244364" y="601119"/>
                    <a:pt x="254190" y="615000"/>
                  </a:cubicBezTo>
                  <a:cubicBezTo>
                    <a:pt x="258023" y="620415"/>
                    <a:pt x="256740" y="627913"/>
                    <a:pt x="251325" y="631746"/>
                  </a:cubicBezTo>
                  <a:cubicBezTo>
                    <a:pt x="249219" y="633237"/>
                    <a:pt x="246795" y="633955"/>
                    <a:pt x="244396" y="633955"/>
                  </a:cubicBezTo>
                  <a:cubicBezTo>
                    <a:pt x="240628" y="633955"/>
                    <a:pt x="236920" y="632190"/>
                    <a:pt x="234578" y="628882"/>
                  </a:cubicBezTo>
                  <a:cubicBezTo>
                    <a:pt x="226062" y="616846"/>
                    <a:pt x="215889" y="606081"/>
                    <a:pt x="204348" y="596880"/>
                  </a:cubicBezTo>
                  <a:cubicBezTo>
                    <a:pt x="203812" y="596453"/>
                    <a:pt x="203296" y="595993"/>
                    <a:pt x="202763" y="595559"/>
                  </a:cubicBezTo>
                  <a:lnTo>
                    <a:pt x="202763" y="658792"/>
                  </a:lnTo>
                  <a:cubicBezTo>
                    <a:pt x="202763" y="673326"/>
                    <a:pt x="190938" y="685150"/>
                    <a:pt x="176406" y="685150"/>
                  </a:cubicBezTo>
                  <a:lnTo>
                    <a:pt x="101031" y="685150"/>
                  </a:lnTo>
                  <a:cubicBezTo>
                    <a:pt x="86498" y="685150"/>
                    <a:pt x="74674" y="673326"/>
                    <a:pt x="74674" y="658792"/>
                  </a:cubicBezTo>
                  <a:lnTo>
                    <a:pt x="74674" y="548321"/>
                  </a:lnTo>
                  <a:lnTo>
                    <a:pt x="27489" y="548321"/>
                  </a:lnTo>
                  <a:cubicBezTo>
                    <a:pt x="16336" y="548321"/>
                    <a:pt x="6372" y="541663"/>
                    <a:pt x="2105" y="531359"/>
                  </a:cubicBezTo>
                  <a:cubicBezTo>
                    <a:pt x="-2164" y="521054"/>
                    <a:pt x="174" y="509301"/>
                    <a:pt x="8060" y="501414"/>
                  </a:cubicBezTo>
                  <a:lnTo>
                    <a:pt x="113810" y="395663"/>
                  </a:lnTo>
                  <a:cubicBezTo>
                    <a:pt x="119900" y="389573"/>
                    <a:pt x="127835" y="386026"/>
                    <a:pt x="136350" y="385462"/>
                  </a:cubicBezTo>
                  <a:lnTo>
                    <a:pt x="136350" y="342304"/>
                  </a:lnTo>
                  <a:cubicBezTo>
                    <a:pt x="136350" y="302026"/>
                    <a:pt x="165746" y="268502"/>
                    <a:pt x="204204" y="262010"/>
                  </a:cubicBezTo>
                  <a:lnTo>
                    <a:pt x="204204" y="239607"/>
                  </a:lnTo>
                  <a:cubicBezTo>
                    <a:pt x="204204" y="203158"/>
                    <a:pt x="233858" y="173505"/>
                    <a:pt x="270307" y="173505"/>
                  </a:cubicBezTo>
                  <a:cubicBezTo>
                    <a:pt x="293836" y="173505"/>
                    <a:pt x="314519" y="185872"/>
                    <a:pt x="326236" y="204438"/>
                  </a:cubicBezTo>
                  <a:cubicBezTo>
                    <a:pt x="338339" y="188835"/>
                    <a:pt x="357251" y="178763"/>
                    <a:pt x="378484" y="178763"/>
                  </a:cubicBezTo>
                  <a:cubicBezTo>
                    <a:pt x="403478" y="178763"/>
                    <a:pt x="425272" y="192712"/>
                    <a:pt x="436500" y="213230"/>
                  </a:cubicBezTo>
                  <a:cubicBezTo>
                    <a:pt x="447168" y="200802"/>
                    <a:pt x="462354" y="192366"/>
                    <a:pt x="479493" y="190511"/>
                  </a:cubicBezTo>
                  <a:lnTo>
                    <a:pt x="479493" y="162972"/>
                  </a:lnTo>
                  <a:lnTo>
                    <a:pt x="432321" y="162972"/>
                  </a:lnTo>
                  <a:cubicBezTo>
                    <a:pt x="421163" y="162972"/>
                    <a:pt x="411196" y="156315"/>
                    <a:pt x="406928" y="146012"/>
                  </a:cubicBezTo>
                  <a:cubicBezTo>
                    <a:pt x="402661" y="135708"/>
                    <a:pt x="404998" y="123954"/>
                    <a:pt x="412885" y="116067"/>
                  </a:cubicBezTo>
                  <a:lnTo>
                    <a:pt x="518636" y="10319"/>
                  </a:lnTo>
                  <a:cubicBezTo>
                    <a:pt x="525288" y="3665"/>
                    <a:pt x="534134" y="0"/>
                    <a:pt x="543540" y="0"/>
                  </a:cubicBezTo>
                  <a:close/>
                </a:path>
              </a:pathLst>
            </a:custGeom>
            <a:solidFill>
              <a:schemeClr val="bg1"/>
            </a:solidFill>
            <a:ln w="1600" cap="flat">
              <a:noFill/>
              <a:prstDash val="solid"/>
              <a:miter/>
            </a:ln>
          </p:spPr>
          <p:txBody>
            <a:bodyPr rtlCol="0" anchor="ctr"/>
            <a:lstStyle/>
            <a:p>
              <a:pPr algn="ctr"/>
              <a:endParaRPr lang="en-VI" dirty="0">
                <a:solidFill>
                  <a:schemeClr val="accent2"/>
                </a:solidFill>
                <a:latin typeface="Arial" panose="020B0604020202020204" pitchFamily="34" charset="0"/>
                <a:cs typeface="Arial" panose="020B0604020202020204" pitchFamily="34" charset="0"/>
              </a:endParaRPr>
            </a:p>
          </p:txBody>
        </p:sp>
      </p:grpSp>
      <p:grpSp>
        <p:nvGrpSpPr>
          <p:cNvPr id="45" name="Group 6">
            <a:extLst>
              <a:ext uri="{FF2B5EF4-FFF2-40B4-BE49-F238E27FC236}">
                <a16:creationId xmlns:a16="http://schemas.microsoft.com/office/drawing/2014/main" id="{B95ED039-C19E-4A7C-8F13-5A7A5ECD6AA0}"/>
              </a:ext>
            </a:extLst>
          </p:cNvPr>
          <p:cNvGrpSpPr/>
          <p:nvPr/>
        </p:nvGrpSpPr>
        <p:grpSpPr>
          <a:xfrm>
            <a:off x="506404" y="299368"/>
            <a:ext cx="1055783" cy="991441"/>
            <a:chOff x="0" y="0"/>
            <a:chExt cx="278066" cy="261120"/>
          </a:xfrm>
        </p:grpSpPr>
        <p:sp>
          <p:nvSpPr>
            <p:cNvPr id="46" name="Freeform 7">
              <a:extLst>
                <a:ext uri="{FF2B5EF4-FFF2-40B4-BE49-F238E27FC236}">
                  <a16:creationId xmlns:a16="http://schemas.microsoft.com/office/drawing/2014/main" id="{3D1DE525-CE8F-4CEC-AE4A-3FD04DF7A436}"/>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47" name="TextBox 8">
              <a:extLst>
                <a:ext uri="{FF2B5EF4-FFF2-40B4-BE49-F238E27FC236}">
                  <a16:creationId xmlns:a16="http://schemas.microsoft.com/office/drawing/2014/main" id="{D82E2058-F78E-4A61-8C92-17B6103717F0}"/>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48" name="TextBox 15">
            <a:extLst>
              <a:ext uri="{FF2B5EF4-FFF2-40B4-BE49-F238E27FC236}">
                <a16:creationId xmlns:a16="http://schemas.microsoft.com/office/drawing/2014/main" id="{84016669-8F72-4192-8711-2AC6C94968A0}"/>
              </a:ext>
            </a:extLst>
          </p:cNvPr>
          <p:cNvSpPr txBox="1"/>
          <p:nvPr/>
        </p:nvSpPr>
        <p:spPr>
          <a:xfrm>
            <a:off x="728087" y="327463"/>
            <a:ext cx="14897037" cy="952953"/>
          </a:xfrm>
          <a:prstGeom prst="rect">
            <a:avLst/>
          </a:prstGeom>
        </p:spPr>
        <p:txBody>
          <a:bodyPr wrap="square" lIns="0" tIns="0" rIns="0" bIns="0" rtlCol="0" anchor="t">
            <a:spAutoFit/>
          </a:bodyPr>
          <a:lstStyle/>
          <a:p>
            <a:pPr algn="l">
              <a:lnSpc>
                <a:spcPts val="8541"/>
              </a:lnSpc>
            </a:pPr>
            <a:r>
              <a:rPr lang="en-US" sz="4000" u="none" strike="noStrike" spc="225" dirty="0">
                <a:solidFill>
                  <a:srgbClr val="FFFFFF"/>
                </a:solidFill>
                <a:latin typeface="Telegraf Extra-Light" panose="020B0604020202020204" charset="0"/>
                <a:ea typeface="Neue Machina"/>
                <a:cs typeface="Neue Machina"/>
                <a:sym typeface="Neue Machina"/>
              </a:rPr>
              <a:t>SITUATION</a:t>
            </a:r>
            <a:r>
              <a:rPr lang="en-US" sz="4000" u="none" strike="noStrike" spc="225" dirty="0">
                <a:solidFill>
                  <a:srgbClr val="FFFFFF"/>
                </a:solidFill>
                <a:latin typeface="Telegraf "/>
                <a:ea typeface="Neue Machina"/>
                <a:cs typeface="Neue Machina"/>
                <a:sym typeface="Neue Machina"/>
              </a:rPr>
              <a:t> ANALYSIS</a:t>
            </a:r>
            <a:endParaRPr lang="en-US" sz="4000" dirty="0">
              <a:solidFill>
                <a:srgbClr val="FFFFFF"/>
              </a:solidFill>
              <a:latin typeface="Telegraf "/>
              <a:ea typeface="Telegraf Extra-Light"/>
              <a:cs typeface="Telegraf Extra-Light"/>
              <a:sym typeface="Telegraf Extra-Light"/>
            </a:endParaRPr>
          </a:p>
        </p:txBody>
      </p:sp>
      <p:sp>
        <p:nvSpPr>
          <p:cNvPr id="49" name="TextBox 16">
            <a:extLst>
              <a:ext uri="{FF2B5EF4-FFF2-40B4-BE49-F238E27FC236}">
                <a16:creationId xmlns:a16="http://schemas.microsoft.com/office/drawing/2014/main" id="{00EEC90C-D79B-42F0-90FA-5CC4966BE56F}"/>
              </a:ext>
            </a:extLst>
          </p:cNvPr>
          <p:cNvSpPr txBox="1"/>
          <p:nvPr/>
        </p:nvSpPr>
        <p:spPr>
          <a:xfrm>
            <a:off x="732180" y="1010931"/>
            <a:ext cx="8827237" cy="952953"/>
          </a:xfrm>
          <a:prstGeom prst="rect">
            <a:avLst/>
          </a:prstGeom>
        </p:spPr>
        <p:txBody>
          <a:bodyPr wrap="square" lIns="0" tIns="0" rIns="0" bIns="0" rtlCol="0" anchor="t">
            <a:spAutoFit/>
          </a:bodyPr>
          <a:lstStyle/>
          <a:p>
            <a:pPr algn="l">
              <a:lnSpc>
                <a:spcPts val="8541"/>
              </a:lnSpc>
            </a:pPr>
            <a:r>
              <a:rPr lang="en-US" sz="4000" u="none" strike="noStrike" spc="225" dirty="0">
                <a:solidFill>
                  <a:srgbClr val="FFFFFF"/>
                </a:solidFill>
                <a:latin typeface="Telegraf Heavy" panose="020B0604020202020204" charset="0"/>
                <a:ea typeface="Neue Machina"/>
                <a:cs typeface="Neue Machina"/>
                <a:sym typeface="Neue Machina"/>
              </a:rPr>
              <a:t>SWOT</a:t>
            </a:r>
            <a:endParaRPr lang="en-US" sz="4000" b="1" dirty="0">
              <a:solidFill>
                <a:srgbClr val="FFFFFF"/>
              </a:solidFill>
              <a:latin typeface="Telegraf Heavy" panose="020B0604020202020204" charset="0"/>
              <a:ea typeface="Telegraf Heavy"/>
              <a:cs typeface="Telegraf Heavy"/>
              <a:sym typeface="Telegraf Heavy"/>
            </a:endParaRPr>
          </a:p>
        </p:txBody>
      </p:sp>
    </p:spTree>
    <p:extLst>
      <p:ext uri="{BB962C8B-B14F-4D97-AF65-F5344CB8AC3E}">
        <p14:creationId xmlns:p14="http://schemas.microsoft.com/office/powerpoint/2010/main" val="289920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250"/>
                                        <p:tgtEl>
                                          <p:spTgt spid="1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750"/>
                            </p:stCondLst>
                            <p:childTnLst>
                              <p:par>
                                <p:cTn id="13" presetID="53" presetClass="entr" presetSubtype="16"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outHorizontal)">
                                      <p:cBhvr>
                                        <p:cTn id="32" dur="250"/>
                                        <p:tgtEl>
                                          <p:spTgt spid="2"/>
                                        </p:tgtEl>
                                      </p:cBhvr>
                                    </p:animEffect>
                                  </p:childTnLst>
                                </p:cTn>
                              </p:par>
                            </p:childTnLst>
                          </p:cTn>
                        </p:par>
                        <p:par>
                          <p:cTn id="33" fill="hold">
                            <p:stCondLst>
                              <p:cond delay="250"/>
                            </p:stCondLst>
                            <p:childTnLst>
                              <p:par>
                                <p:cTn id="34" presetID="22" presetClass="entr" presetSubtype="2"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right)">
                                      <p:cBhvr>
                                        <p:cTn id="36" dur="500"/>
                                        <p:tgtEl>
                                          <p:spTgt spid="11"/>
                                        </p:tgtEl>
                                      </p:cBhvr>
                                    </p:animEffect>
                                  </p:childTnLst>
                                </p:cTn>
                              </p:par>
                            </p:childTnLst>
                          </p:cTn>
                        </p:par>
                        <p:par>
                          <p:cTn id="37" fill="hold">
                            <p:stCondLst>
                              <p:cond delay="750"/>
                            </p:stCondLst>
                            <p:childTnLst>
                              <p:par>
                                <p:cTn id="38" presetID="53" presetClass="entr" presetSubtype="16"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ppt_w</p:attrName>
                                        </p:attrNameLst>
                                      </p:cBhvr>
                                      <p:tavLst>
                                        <p:tav tm="0">
                                          <p:val>
                                            <p:fltVal val="0"/>
                                          </p:val>
                                        </p:tav>
                                        <p:tav tm="100000">
                                          <p:val>
                                            <p:strVal val="#ppt_w"/>
                                          </p:val>
                                        </p:tav>
                                      </p:tavLst>
                                    </p:anim>
                                    <p:anim calcmode="lin" valueType="num">
                                      <p:cBhvr>
                                        <p:cTn id="41" dur="500" fill="hold"/>
                                        <p:tgtEl>
                                          <p:spTgt spid="42"/>
                                        </p:tgtEl>
                                        <p:attrNameLst>
                                          <p:attrName>ppt_h</p:attrName>
                                        </p:attrNameLst>
                                      </p:cBhvr>
                                      <p:tavLst>
                                        <p:tav tm="0">
                                          <p:val>
                                            <p:fltVal val="0"/>
                                          </p:val>
                                        </p:tav>
                                        <p:tav tm="100000">
                                          <p:val>
                                            <p:strVal val="#ppt_h"/>
                                          </p:val>
                                        </p:tav>
                                      </p:tavLst>
                                    </p:anim>
                                    <p:animEffect transition="in" filter="fade">
                                      <p:cBhvr>
                                        <p:cTn id="42" dur="500"/>
                                        <p:tgtEl>
                                          <p:spTgt spid="42"/>
                                        </p:tgtEl>
                                      </p:cBhvr>
                                    </p:animEffect>
                                  </p:childTnLst>
                                </p:cTn>
                              </p:par>
                            </p:childTnLst>
                          </p:cTn>
                        </p:par>
                        <p:par>
                          <p:cTn id="43" fill="hold">
                            <p:stCondLst>
                              <p:cond delay="1250"/>
                            </p:stCondLst>
                            <p:childTnLst>
                              <p:par>
                                <p:cTn id="44" presetID="10"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par>
                          <p:cTn id="47" fill="hold">
                            <p:stCondLst>
                              <p:cond delay="1750"/>
                            </p:stCondLst>
                            <p:childTnLst>
                              <p:par>
                                <p:cTn id="48" presetID="10" presetClass="entr" presetSubtype="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42"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arn(outHorizontal)">
                                      <p:cBhvr>
                                        <p:cTn id="58" dur="250"/>
                                        <p:tgtEl>
                                          <p:spTgt spid="25"/>
                                        </p:tgtEl>
                                      </p:cBhvr>
                                    </p:animEffect>
                                  </p:childTnLst>
                                </p:cTn>
                              </p:par>
                            </p:childTnLst>
                          </p:cTn>
                        </p:par>
                        <p:par>
                          <p:cTn id="59" fill="hold">
                            <p:stCondLst>
                              <p:cond delay="250"/>
                            </p:stCondLst>
                            <p:childTnLst>
                              <p:par>
                                <p:cTn id="60" presetID="22" presetClass="entr" presetSubtype="8"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par>
                          <p:cTn id="63" fill="hold">
                            <p:stCondLst>
                              <p:cond delay="750"/>
                            </p:stCondLst>
                            <p:childTnLst>
                              <p:par>
                                <p:cTn id="64" presetID="53" presetClass="entr" presetSubtype="16" fill="hold" nodeType="after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par>
                          <p:cTn id="69" fill="hold">
                            <p:stCondLst>
                              <p:cond delay="1250"/>
                            </p:stCondLst>
                            <p:childTnLst>
                              <p:par>
                                <p:cTn id="70" presetID="10" presetClass="entr" presetSubtype="0"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par>
                          <p:cTn id="73" fill="hold">
                            <p:stCondLst>
                              <p:cond delay="1750"/>
                            </p:stCondLst>
                            <p:childTnLst>
                              <p:par>
                                <p:cTn id="74" presetID="10" presetClass="entr" presetSubtype="0"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right)">
                                      <p:cBhvr>
                                        <p:cTn id="84" dur="500"/>
                                        <p:tgtEl>
                                          <p:spTgt spid="26"/>
                                        </p:tgtEl>
                                      </p:cBhvr>
                                    </p:animEffect>
                                  </p:childTnLst>
                                </p:cTn>
                              </p:par>
                            </p:childTnLst>
                          </p:cTn>
                        </p:par>
                        <p:par>
                          <p:cTn id="85" fill="hold">
                            <p:stCondLst>
                              <p:cond delay="500"/>
                            </p:stCondLst>
                            <p:childTnLst>
                              <p:par>
                                <p:cTn id="86" presetID="53" presetClass="entr" presetSubtype="16" fill="hold" nodeType="after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Effect transition="in" filter="fade">
                                      <p:cBhvr>
                                        <p:cTn id="90" dur="500"/>
                                        <p:tgtEl>
                                          <p:spTgt spid="39"/>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childTnLst>
                          </p:cTn>
                        </p:par>
                        <p:par>
                          <p:cTn id="95" fill="hold">
                            <p:stCondLst>
                              <p:cond delay="1500"/>
                            </p:stCondLst>
                            <p:childTnLst>
                              <p:par>
                                <p:cTn id="96" presetID="10" presetClass="entr" presetSubtype="0" fill="hold" grpId="0" nodeType="after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500"/>
                                        <p:tgtEl>
                                          <p:spTgt spid="2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25" grpId="0" animBg="1"/>
      <p:bldP spid="15" grpId="0"/>
      <p:bldP spid="7" grpId="0"/>
      <p:bldP spid="30" grpId="0"/>
      <p:bldP spid="22" grpId="0"/>
      <p:bldP spid="16" grpId="0"/>
      <p:bldP spid="17" grpId="0"/>
      <p:bldP spid="8" grpId="0"/>
      <p:bldP spid="9" grpId="0"/>
      <p:bldP spid="31" grpId="0"/>
      <p:bldP spid="3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3">
            <a:extLst>
              <a:ext uri="{FF2B5EF4-FFF2-40B4-BE49-F238E27FC236}">
                <a16:creationId xmlns:a16="http://schemas.microsoft.com/office/drawing/2014/main" id="{1D95E856-E36D-48FF-8A02-E4C67F900421}"/>
              </a:ext>
            </a:extLst>
          </p:cNvPr>
          <p:cNvGraphicFramePr>
            <a:graphicFrameLocks noGrp="1"/>
          </p:cNvGraphicFramePr>
          <p:nvPr>
            <p:extLst>
              <p:ext uri="{D42A27DB-BD31-4B8C-83A1-F6EECF244321}">
                <p14:modId xmlns:p14="http://schemas.microsoft.com/office/powerpoint/2010/main" val="3753710960"/>
              </p:ext>
            </p:extLst>
          </p:nvPr>
        </p:nvGraphicFramePr>
        <p:xfrm>
          <a:off x="484276" y="2095500"/>
          <a:ext cx="17041724" cy="7266229"/>
        </p:xfrm>
        <a:graphic>
          <a:graphicData uri="http://schemas.openxmlformats.org/drawingml/2006/table">
            <a:tbl>
              <a:tblPr firstRow="1" bandRow="1">
                <a:tableStyleId>{5FD0F851-EC5A-4D38-B0AD-8093EC10F338}</a:tableStyleId>
              </a:tblPr>
              <a:tblGrid>
                <a:gridCol w="4260431">
                  <a:extLst>
                    <a:ext uri="{9D8B030D-6E8A-4147-A177-3AD203B41FA5}">
                      <a16:colId xmlns:a16="http://schemas.microsoft.com/office/drawing/2014/main" val="1981652049"/>
                    </a:ext>
                  </a:extLst>
                </a:gridCol>
                <a:gridCol w="1683639">
                  <a:extLst>
                    <a:ext uri="{9D8B030D-6E8A-4147-A177-3AD203B41FA5}">
                      <a16:colId xmlns:a16="http://schemas.microsoft.com/office/drawing/2014/main" val="834118167"/>
                    </a:ext>
                  </a:extLst>
                </a:gridCol>
                <a:gridCol w="6177277">
                  <a:extLst>
                    <a:ext uri="{9D8B030D-6E8A-4147-A177-3AD203B41FA5}">
                      <a16:colId xmlns:a16="http://schemas.microsoft.com/office/drawing/2014/main" val="120566584"/>
                    </a:ext>
                  </a:extLst>
                </a:gridCol>
                <a:gridCol w="4920377">
                  <a:extLst>
                    <a:ext uri="{9D8B030D-6E8A-4147-A177-3AD203B41FA5}">
                      <a16:colId xmlns:a16="http://schemas.microsoft.com/office/drawing/2014/main" val="2039266369"/>
                    </a:ext>
                  </a:extLst>
                </a:gridCol>
              </a:tblGrid>
              <a:tr h="1596110">
                <a:tc>
                  <a:txBody>
                    <a:bodyPr/>
                    <a:lstStyle/>
                    <a:p>
                      <a:r>
                        <a:rPr lang="en-US" sz="2800" b="1" dirty="0">
                          <a:solidFill>
                            <a:schemeClr val="tx1"/>
                          </a:solidFill>
                        </a:rPr>
                        <a:t>Account</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r>
                        <a:rPr lang="en-US" sz="2800" b="1" dirty="0">
                          <a:solidFill>
                            <a:schemeClr val="tx1"/>
                          </a:solidFill>
                        </a:rPr>
                        <a:t>Followers</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r>
                        <a:rPr lang="en-US" sz="2800" b="1" dirty="0">
                          <a:solidFill>
                            <a:schemeClr val="tx1"/>
                          </a:solidFill>
                        </a:rPr>
                        <a:t>Strengths</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r>
                        <a:rPr lang="en-US" sz="2800" b="1" dirty="0">
                          <a:solidFill>
                            <a:schemeClr val="tx1"/>
                          </a:solidFill>
                        </a:rPr>
                        <a:t>Key Weaknesses</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79646"/>
                    </a:solidFill>
                  </a:tcPr>
                </a:tc>
                <a:extLst>
                  <a:ext uri="{0D108BD9-81ED-4DB2-BD59-A6C34878D82A}">
                    <a16:rowId xmlns:a16="http://schemas.microsoft.com/office/drawing/2014/main" val="4078268445"/>
                  </a:ext>
                </a:extLst>
              </a:tr>
              <a:tr h="2073479">
                <a:tc>
                  <a:txBody>
                    <a:bodyPr/>
                    <a:lstStyle/>
                    <a:p>
                      <a:r>
                        <a:rPr lang="en-US" sz="2800" b="1" dirty="0">
                          <a:solidFill>
                            <a:schemeClr val="tx1"/>
                          </a:solidFill>
                        </a:rPr>
                        <a:t>GMI (Our Client)</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b="1" dirty="0">
                          <a:solidFill>
                            <a:schemeClr val="tx1"/>
                          </a:solidFill>
                        </a:rPr>
                        <a:t>1.3K</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a:t>
                      </a:r>
                      <a:r>
                        <a:rPr lang="en-US" sz="2800" kern="1200" dirty="0">
                          <a:solidFill>
                            <a:schemeClr val="tx1"/>
                          </a:solidFill>
                          <a:latin typeface="+mn-lt"/>
                          <a:ea typeface="+mn-ea"/>
                          <a:cs typeface="+mn-cs"/>
                        </a:rPr>
                        <a:t>Strong Specialization (Governance, Management, Risk)</a:t>
                      </a:r>
                    </a:p>
                    <a:p>
                      <a:r>
                        <a:rPr lang="en-US" sz="2800" dirty="0">
                          <a:solidFill>
                            <a:schemeClr val="tx1"/>
                          </a:solidFill>
                        </a:rPr>
                        <a:t>• Accredited Certificates (International/Local)</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a:t>
                      </a:r>
                      <a:r>
                        <a:rPr lang="en-US" sz="2800" kern="1200" dirty="0">
                          <a:solidFill>
                            <a:schemeClr val="tx1"/>
                          </a:solidFill>
                          <a:latin typeface="+mn-lt"/>
                          <a:ea typeface="+mn-ea"/>
                          <a:cs typeface="+mn-cs"/>
                        </a:rPr>
                        <a:t>Very low engagement </a:t>
                      </a:r>
                      <a:endParaRPr lang="ar-EG" sz="2800" kern="1200" dirty="0">
                        <a:solidFill>
                          <a:schemeClr val="tx1"/>
                        </a:solidFill>
                        <a:latin typeface="+mn-lt"/>
                        <a:ea typeface="+mn-ea"/>
                        <a:cs typeface="+mn-cs"/>
                      </a:endParaRPr>
                    </a:p>
                    <a:p>
                      <a:r>
                        <a:rPr lang="en-US" sz="2800" dirty="0">
                          <a:solidFill>
                            <a:schemeClr val="tx1"/>
                          </a:solidFill>
                        </a:rPr>
                        <a:t>• Inconsistent posting </a:t>
                      </a:r>
                      <a:endParaRPr lang="ar-EG" sz="2800" dirty="0">
                        <a:solidFill>
                          <a:schemeClr val="tx1"/>
                        </a:solidFill>
                      </a:endParaRPr>
                    </a:p>
                    <a:p>
                      <a:r>
                        <a:rPr lang="en-US" sz="2800" dirty="0">
                          <a:solidFill>
                            <a:schemeClr val="tx1"/>
                          </a:solidFill>
                        </a:rPr>
                        <a:t>• Not promoting</a:t>
                      </a:r>
                      <a:r>
                        <a:rPr lang="ar-EG" sz="2800" dirty="0">
                          <a:solidFill>
                            <a:schemeClr val="tx1"/>
                          </a:solidFill>
                        </a:rPr>
                        <a:t> </a:t>
                      </a:r>
                      <a:r>
                        <a:rPr lang="en-US" sz="2800" dirty="0">
                          <a:solidFill>
                            <a:schemeClr val="tx1"/>
                          </a:solidFill>
                        </a:rPr>
                        <a:t>consultations</a:t>
                      </a:r>
                      <a:endParaRPr lang="ar-EG"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7509392"/>
                  </a:ext>
                </a:extLst>
              </a:tr>
              <a:tr h="1596110">
                <a:tc>
                  <a:txBody>
                    <a:bodyPr/>
                    <a:lstStyle/>
                    <a:p>
                      <a:r>
                        <a:rPr lang="ar-EG" sz="2800" b="1" dirty="0">
                          <a:solidFill>
                            <a:schemeClr val="tx1"/>
                          </a:solidFill>
                        </a:rPr>
                        <a:t>مركز المديرين المصري</a:t>
                      </a:r>
                      <a:r>
                        <a:rPr lang="en-US" sz="2800" b="1" dirty="0">
                          <a:solidFill>
                            <a:schemeClr val="tx1"/>
                          </a:solidFill>
                        </a:rPr>
                        <a:t> (EIOD) </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13K</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Official credibility </a:t>
                      </a:r>
                    </a:p>
                    <a:p>
                      <a:r>
                        <a:rPr lang="en-US" sz="2800" dirty="0">
                          <a:solidFill>
                            <a:schemeClr val="tx1"/>
                          </a:solidFill>
                        </a:rPr>
                        <a:t>• Clear course announcements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Poor public responsiveness to comments/inquiries. </a:t>
                      </a:r>
                    </a:p>
                    <a:p>
                      <a:r>
                        <a:rPr lang="en-US" sz="2800" dirty="0">
                          <a:solidFill>
                            <a:schemeClr val="tx1"/>
                          </a:solidFill>
                        </a:rPr>
                        <a:t>• outdated/non-working contact websites (EIOD)</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17782364"/>
                  </a:ext>
                </a:extLst>
              </a:tr>
              <a:tr h="1596110">
                <a:tc>
                  <a:txBody>
                    <a:bodyPr/>
                    <a:lstStyle/>
                    <a:p>
                      <a:r>
                        <a:rPr lang="en-US" sz="2800" b="1">
                          <a:solidFill>
                            <a:schemeClr val="tx1"/>
                          </a:solidFill>
                        </a:rPr>
                        <a:t>National Training Academy (NTA)</a:t>
                      </a:r>
                      <a:endParaRPr lang="en-US" sz="280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b="1">
                          <a:solidFill>
                            <a:schemeClr val="tx1"/>
                          </a:solidFill>
                        </a:rPr>
                        <a:t>206K</a:t>
                      </a:r>
                      <a:endParaRPr lang="en-US" sz="280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a:t>
                      </a:r>
                      <a:r>
                        <a:rPr lang="en-US" sz="2800" kern="1200" dirty="0">
                          <a:solidFill>
                            <a:schemeClr val="tx1"/>
                          </a:solidFill>
                          <a:latin typeface="+mn-lt"/>
                          <a:ea typeface="+mn-ea"/>
                          <a:cs typeface="+mn-cs"/>
                        </a:rPr>
                        <a:t>Huge following </a:t>
                      </a:r>
                    </a:p>
                    <a:p>
                      <a:r>
                        <a:rPr lang="en-US" sz="2800" dirty="0">
                          <a:solidFill>
                            <a:schemeClr val="tx1"/>
                          </a:solidFill>
                        </a:rPr>
                        <a:t>• Presidential support </a:t>
                      </a:r>
                    </a:p>
                    <a:p>
                      <a:r>
                        <a:rPr lang="en-US" sz="2800" dirty="0">
                          <a:solidFill>
                            <a:schemeClr val="tx1"/>
                          </a:solidFill>
                        </a:rPr>
                        <a:t>• High credibility </a:t>
                      </a:r>
                    </a:p>
                    <a:p>
                      <a:r>
                        <a:rPr lang="en-US" sz="2800" dirty="0">
                          <a:solidFill>
                            <a:schemeClr val="tx1"/>
                          </a:solidFill>
                        </a:rPr>
                        <a:t>• Professional designs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Moderate engagement (0.12%) </a:t>
                      </a:r>
                    </a:p>
                    <a:p>
                      <a:r>
                        <a:rPr lang="en-US" sz="2800" dirty="0">
                          <a:solidFill>
                            <a:schemeClr val="tx1"/>
                          </a:solidFill>
                        </a:rPr>
                        <a:t>• Minimal comment responses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40264925"/>
                  </a:ext>
                </a:extLst>
              </a:tr>
            </a:tbl>
          </a:graphicData>
        </a:graphic>
      </p:graphicFrame>
      <p:sp>
        <p:nvSpPr>
          <p:cNvPr id="47" name="TextBox 15">
            <a:extLst>
              <a:ext uri="{FF2B5EF4-FFF2-40B4-BE49-F238E27FC236}">
                <a16:creationId xmlns:a16="http://schemas.microsoft.com/office/drawing/2014/main" id="{CA2F3694-09CC-43BB-94F5-042E06142964}"/>
              </a:ext>
            </a:extLst>
          </p:cNvPr>
          <p:cNvSpPr txBox="1"/>
          <p:nvPr/>
        </p:nvSpPr>
        <p:spPr>
          <a:xfrm>
            <a:off x="746879" y="299368"/>
            <a:ext cx="14897037" cy="952953"/>
          </a:xfrm>
          <a:prstGeom prst="rect">
            <a:avLst/>
          </a:prstGeom>
        </p:spPr>
        <p:txBody>
          <a:bodyPr wrap="square" lIns="0" tIns="0" rIns="0" bIns="0" rtlCol="0" anchor="t">
            <a:spAutoFit/>
          </a:bodyPr>
          <a:lstStyle/>
          <a:p>
            <a:pPr algn="l">
              <a:lnSpc>
                <a:spcPts val="8541"/>
              </a:lnSpc>
            </a:pPr>
            <a:r>
              <a:rPr lang="en-US" sz="4000" u="none" strike="noStrike" spc="225" dirty="0">
                <a:latin typeface="Telegraf Extra-Light" panose="020B0604020202020204" charset="0"/>
                <a:ea typeface="Neue Machina"/>
                <a:cs typeface="Neue Machina"/>
                <a:sym typeface="Neue Machina"/>
              </a:rPr>
              <a:t>SITUATION</a:t>
            </a:r>
            <a:r>
              <a:rPr lang="en-US" sz="4000" u="none" strike="noStrike" spc="225" dirty="0">
                <a:latin typeface="Telegraf "/>
                <a:ea typeface="Neue Machina"/>
                <a:cs typeface="Neue Machina"/>
                <a:sym typeface="Neue Machina"/>
              </a:rPr>
              <a:t> ANALYSIS</a:t>
            </a:r>
            <a:endParaRPr lang="en-US" sz="4000" dirty="0">
              <a:latin typeface="Telegraf "/>
              <a:ea typeface="Telegraf Extra-Light"/>
              <a:cs typeface="Telegraf Extra-Light"/>
              <a:sym typeface="Telegraf Extra-Light"/>
            </a:endParaRPr>
          </a:p>
        </p:txBody>
      </p:sp>
      <p:sp>
        <p:nvSpPr>
          <p:cNvPr id="48" name="TextBox 16">
            <a:extLst>
              <a:ext uri="{FF2B5EF4-FFF2-40B4-BE49-F238E27FC236}">
                <a16:creationId xmlns:a16="http://schemas.microsoft.com/office/drawing/2014/main" id="{874F14D7-84EB-4BE7-BD6F-0A07D6EE24D7}"/>
              </a:ext>
            </a:extLst>
          </p:cNvPr>
          <p:cNvSpPr txBox="1"/>
          <p:nvPr/>
        </p:nvSpPr>
        <p:spPr>
          <a:xfrm>
            <a:off x="750972" y="982836"/>
            <a:ext cx="8827237" cy="952953"/>
          </a:xfrm>
          <a:prstGeom prst="rect">
            <a:avLst/>
          </a:prstGeom>
        </p:spPr>
        <p:txBody>
          <a:bodyPr wrap="square" lIns="0" tIns="0" rIns="0" bIns="0" rtlCol="0" anchor="t">
            <a:spAutoFit/>
          </a:bodyPr>
          <a:lstStyle/>
          <a:p>
            <a:pPr algn="l">
              <a:lnSpc>
                <a:spcPts val="8541"/>
              </a:lnSpc>
            </a:pPr>
            <a:r>
              <a:rPr lang="en-US" sz="4000" u="none" strike="noStrike" spc="225" dirty="0">
                <a:latin typeface="Telegraf Heavy" panose="020B0604020202020204" charset="0"/>
                <a:ea typeface="Neue Machina"/>
                <a:cs typeface="Neue Machina"/>
                <a:sym typeface="Neue Machina"/>
              </a:rPr>
              <a:t>Competitors</a:t>
            </a:r>
            <a:endParaRPr lang="en-US" sz="4000" b="1" dirty="0">
              <a:latin typeface="Telegraf Heavy" panose="020B0604020202020204" charset="0"/>
              <a:ea typeface="Telegraf Heavy"/>
              <a:cs typeface="Telegraf Heavy"/>
              <a:sym typeface="Telegraf Heavy"/>
            </a:endParaRPr>
          </a:p>
        </p:txBody>
      </p:sp>
      <p:sp>
        <p:nvSpPr>
          <p:cNvPr id="50" name="TextBox 49">
            <a:extLst>
              <a:ext uri="{FF2B5EF4-FFF2-40B4-BE49-F238E27FC236}">
                <a16:creationId xmlns:a16="http://schemas.microsoft.com/office/drawing/2014/main" id="{5981CAAD-997C-46E7-8F90-DFF39111FEFC}"/>
              </a:ext>
            </a:extLst>
          </p:cNvPr>
          <p:cNvSpPr txBox="1"/>
          <p:nvPr/>
        </p:nvSpPr>
        <p:spPr>
          <a:xfrm>
            <a:off x="1325190" y="9464412"/>
            <a:ext cx="15087600" cy="523220"/>
          </a:xfrm>
          <a:prstGeom prst="rect">
            <a:avLst/>
          </a:prstGeom>
          <a:noFill/>
        </p:spPr>
        <p:txBody>
          <a:bodyPr wrap="square">
            <a:spAutoFit/>
          </a:bodyPr>
          <a:lstStyle/>
          <a:p>
            <a:pPr algn="ctr"/>
            <a:r>
              <a:rPr lang="en-US" sz="2800" dirty="0">
                <a:latin typeface="Telegraf Medium" panose="020B0604020202020204" charset="0"/>
                <a:hlinkClick r:id="rId2">
                  <a:extLst>
                    <a:ext uri="{A12FA001-AC4F-418D-AE19-62706E023703}">
                      <ahyp:hlinkClr xmlns:ahyp="http://schemas.microsoft.com/office/drawing/2018/hyperlinkcolor" val="tx"/>
                    </a:ext>
                  </a:extLst>
                </a:hlinkClick>
              </a:rPr>
              <a:t>Report here</a:t>
            </a:r>
            <a:endParaRPr lang="en-US" sz="2800" dirty="0">
              <a:latin typeface="Telegraf Medium" panose="020B0604020202020204" charset="0"/>
            </a:endParaRPr>
          </a:p>
        </p:txBody>
      </p:sp>
      <p:grpSp>
        <p:nvGrpSpPr>
          <p:cNvPr id="11" name="Group 6">
            <a:extLst>
              <a:ext uri="{FF2B5EF4-FFF2-40B4-BE49-F238E27FC236}">
                <a16:creationId xmlns:a16="http://schemas.microsoft.com/office/drawing/2014/main" id="{F49A36E5-043F-4DB7-8264-B6F31404BE9F}"/>
              </a:ext>
            </a:extLst>
          </p:cNvPr>
          <p:cNvGrpSpPr/>
          <p:nvPr/>
        </p:nvGrpSpPr>
        <p:grpSpPr>
          <a:xfrm>
            <a:off x="506404" y="299368"/>
            <a:ext cx="1055783" cy="991441"/>
            <a:chOff x="0" y="0"/>
            <a:chExt cx="278066" cy="261120"/>
          </a:xfrm>
        </p:grpSpPr>
        <p:sp>
          <p:nvSpPr>
            <p:cNvPr id="12" name="Freeform 7">
              <a:extLst>
                <a:ext uri="{FF2B5EF4-FFF2-40B4-BE49-F238E27FC236}">
                  <a16:creationId xmlns:a16="http://schemas.microsoft.com/office/drawing/2014/main" id="{E1F51CCD-5A12-428E-B5D6-B2B8DF807600}"/>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13" name="TextBox 8">
              <a:extLst>
                <a:ext uri="{FF2B5EF4-FFF2-40B4-BE49-F238E27FC236}">
                  <a16:creationId xmlns:a16="http://schemas.microsoft.com/office/drawing/2014/main" id="{22523BF4-98E7-49BF-886D-F90DCC185F82}"/>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850506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
            <a:extLst>
              <a:ext uri="{FF2B5EF4-FFF2-40B4-BE49-F238E27FC236}">
                <a16:creationId xmlns:a16="http://schemas.microsoft.com/office/drawing/2014/main" id="{51CD8759-E735-4D71-9C0E-9789F884D240}"/>
              </a:ext>
            </a:extLst>
          </p:cNvPr>
          <p:cNvGrpSpPr/>
          <p:nvPr/>
        </p:nvGrpSpPr>
        <p:grpSpPr>
          <a:xfrm>
            <a:off x="506404" y="299368"/>
            <a:ext cx="1055783" cy="991441"/>
            <a:chOff x="0" y="0"/>
            <a:chExt cx="278066" cy="261120"/>
          </a:xfrm>
        </p:grpSpPr>
        <p:sp>
          <p:nvSpPr>
            <p:cNvPr id="23" name="Freeform 7">
              <a:extLst>
                <a:ext uri="{FF2B5EF4-FFF2-40B4-BE49-F238E27FC236}">
                  <a16:creationId xmlns:a16="http://schemas.microsoft.com/office/drawing/2014/main" id="{C537DFE8-A289-4BF0-BD4D-7ED5721645B1}"/>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24" name="TextBox 8">
              <a:extLst>
                <a:ext uri="{FF2B5EF4-FFF2-40B4-BE49-F238E27FC236}">
                  <a16:creationId xmlns:a16="http://schemas.microsoft.com/office/drawing/2014/main" id="{8E940489-03EC-4C1C-82EE-7F34C0DFCC4B}"/>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pic>
        <p:nvPicPr>
          <p:cNvPr id="3" name="Image 0" descr="preencoded.png">
            <a:extLst>
              <a:ext uri="{FF2B5EF4-FFF2-40B4-BE49-F238E27FC236}">
                <a16:creationId xmlns:a16="http://schemas.microsoft.com/office/drawing/2014/main" id="{072DA940-E42D-47CF-BE7F-E0639EF36F53}"/>
              </a:ext>
            </a:extLst>
          </p:cNvPr>
          <p:cNvPicPr>
            <a:picLocks noChangeAspect="1"/>
          </p:cNvPicPr>
          <p:nvPr/>
        </p:nvPicPr>
        <p:blipFill>
          <a:blip r:embed="rId2">
            <a:duotone>
              <a:prstClr val="black"/>
              <a:srgbClr val="00B0F0">
                <a:tint val="45000"/>
                <a:satMod val="400000"/>
              </a:srgbClr>
            </a:duotone>
          </a:blip>
          <a:stretch>
            <a:fillRect/>
          </a:stretch>
        </p:blipFill>
        <p:spPr>
          <a:xfrm>
            <a:off x="645491" y="2658614"/>
            <a:ext cx="5770748" cy="1037086"/>
          </a:xfrm>
          <a:prstGeom prst="rect">
            <a:avLst/>
          </a:prstGeom>
        </p:spPr>
      </p:pic>
      <p:sp>
        <p:nvSpPr>
          <p:cNvPr id="4" name="Text 1">
            <a:extLst>
              <a:ext uri="{FF2B5EF4-FFF2-40B4-BE49-F238E27FC236}">
                <a16:creationId xmlns:a16="http://schemas.microsoft.com/office/drawing/2014/main" id="{33C14CF0-9DBC-42B4-8210-7CA9FD31CCA2}"/>
              </a:ext>
            </a:extLst>
          </p:cNvPr>
          <p:cNvSpPr/>
          <p:nvPr/>
        </p:nvSpPr>
        <p:spPr>
          <a:xfrm>
            <a:off x="762000" y="4142779"/>
            <a:ext cx="3573352" cy="431133"/>
          </a:xfrm>
          <a:prstGeom prst="rect">
            <a:avLst/>
          </a:prstGeom>
          <a:noFill/>
          <a:ln/>
        </p:spPr>
        <p:txBody>
          <a:bodyPr wrap="none" lIns="0" tIns="0" rIns="0" bIns="0" rtlCol="0" anchor="t"/>
          <a:lstStyle/>
          <a:p>
            <a:pPr marL="0" indent="0" algn="l">
              <a:lnSpc>
                <a:spcPts val="2650"/>
              </a:lnSpc>
              <a:buNone/>
            </a:pPr>
            <a:r>
              <a:rPr lang="en-US" sz="2800" b="1" dirty="0">
                <a:latin typeface="Telegraf Bold" panose="020B0604020202020204" charset="0"/>
                <a:ea typeface="Barlow Bold" pitchFamily="34" charset="-122"/>
                <a:cs typeface="Barlow Bold" pitchFamily="34" charset="-120"/>
              </a:rPr>
              <a:t>Segmentation</a:t>
            </a:r>
            <a:endParaRPr lang="en-US" sz="2800" dirty="0">
              <a:latin typeface="Telegraf Bold" panose="020B0604020202020204" charset="0"/>
            </a:endParaRPr>
          </a:p>
        </p:txBody>
      </p:sp>
      <p:sp>
        <p:nvSpPr>
          <p:cNvPr id="6" name="Text 3">
            <a:extLst>
              <a:ext uri="{FF2B5EF4-FFF2-40B4-BE49-F238E27FC236}">
                <a16:creationId xmlns:a16="http://schemas.microsoft.com/office/drawing/2014/main" id="{FB5B4C79-A15A-46C8-9114-20AE5CB319D1}"/>
              </a:ext>
            </a:extLst>
          </p:cNvPr>
          <p:cNvSpPr/>
          <p:nvPr/>
        </p:nvSpPr>
        <p:spPr>
          <a:xfrm>
            <a:off x="752273" y="4676596"/>
            <a:ext cx="5185291" cy="4810303"/>
          </a:xfrm>
          <a:prstGeom prst="rect">
            <a:avLst/>
          </a:prstGeom>
          <a:noFill/>
          <a:ln/>
        </p:spPr>
        <p:txBody>
          <a:bodyPr wrap="square" lIns="0" tIns="0" rIns="0" bIns="0" rtlCol="0" anchor="t"/>
          <a:lstStyle/>
          <a:p>
            <a:pPr algn="l">
              <a:lnSpc>
                <a:spcPts val="3000"/>
              </a:lnSpc>
              <a:buSzPct val="100000"/>
            </a:pPr>
            <a:r>
              <a:rPr lang="en-US" sz="2400" b="1" dirty="0">
                <a:latin typeface="Telegraf Extra-Light" panose="020B0604020202020204" charset="0"/>
                <a:ea typeface="Montserrat" pitchFamily="34" charset="-122"/>
                <a:cs typeface="Montserrat" pitchFamily="34" charset="-120"/>
              </a:rPr>
              <a:t>Individuals: </a:t>
            </a:r>
          </a:p>
          <a:p>
            <a:pPr algn="l">
              <a:lnSpc>
                <a:spcPts val="3000"/>
              </a:lnSpc>
              <a:buSzPct val="100000"/>
            </a:pPr>
            <a:endParaRPr lang="en-US" sz="2400" b="1" dirty="0">
              <a:latin typeface="Telegraf Extra-Light" panose="020B0604020202020204" charset="0"/>
              <a:ea typeface="Montserrat" pitchFamily="34" charset="-122"/>
              <a:cs typeface="Montserrat" pitchFamily="34" charset="-120"/>
            </a:endParaRPr>
          </a:p>
          <a:p>
            <a:pPr marL="342900" indent="-342900" algn="l">
              <a:lnSpc>
                <a:spcPts val="3000"/>
              </a:lnSpc>
              <a:buSzPct val="100000"/>
              <a:buFont typeface="+mj-lt"/>
              <a:buAutoNum type="arabicPeriod"/>
            </a:pPr>
            <a:r>
              <a:rPr lang="en-US" sz="2400" b="1" dirty="0">
                <a:latin typeface="Telegraf Extra-Light" panose="020B0604020202020204" charset="0"/>
                <a:ea typeface="Montserrat" pitchFamily="34" charset="-122"/>
                <a:cs typeface="Montserrat" pitchFamily="34" charset="-120"/>
              </a:rPr>
              <a:t>New Graduates, Mid-Level</a:t>
            </a:r>
          </a:p>
          <a:p>
            <a:pPr marL="342900" indent="-342900" algn="l">
              <a:lnSpc>
                <a:spcPts val="3000"/>
              </a:lnSpc>
              <a:buSzPct val="100000"/>
              <a:buFont typeface="+mj-lt"/>
              <a:buAutoNum type="arabicPeriod"/>
            </a:pPr>
            <a:r>
              <a:rPr lang="en-US" sz="2400" b="1" dirty="0">
                <a:latin typeface="Telegraf Extra-Light" panose="020B0604020202020204" charset="0"/>
                <a:ea typeface="Montserrat" pitchFamily="34" charset="-122"/>
                <a:cs typeface="Montserrat" pitchFamily="34" charset="-120"/>
              </a:rPr>
              <a:t>Managers, and Executive Leaders.</a:t>
            </a:r>
          </a:p>
          <a:p>
            <a:pPr marL="342900" indent="-342900" algn="l">
              <a:lnSpc>
                <a:spcPts val="3000"/>
              </a:lnSpc>
              <a:buSzPct val="100000"/>
              <a:buFont typeface="+mj-lt"/>
              <a:buAutoNum type="arabicPeriod"/>
            </a:pPr>
            <a:endParaRPr lang="en-US" sz="2400" b="1" dirty="0">
              <a:latin typeface="Telegraf Extra-Light" panose="020B0604020202020204" charset="0"/>
              <a:ea typeface="Montserrat" pitchFamily="34" charset="-122"/>
              <a:cs typeface="Montserrat" pitchFamily="34" charset="-120"/>
            </a:endParaRPr>
          </a:p>
          <a:p>
            <a:pPr algn="l">
              <a:lnSpc>
                <a:spcPts val="3000"/>
              </a:lnSpc>
              <a:buSzPct val="100000"/>
            </a:pPr>
            <a:r>
              <a:rPr lang="en-US" sz="2400" b="1" dirty="0">
                <a:latin typeface="Telegraf Extra-Light" panose="020B0604020202020204" charset="0"/>
                <a:ea typeface="Montserrat" pitchFamily="34" charset="-122"/>
                <a:cs typeface="Montserrat" pitchFamily="34" charset="-120"/>
              </a:rPr>
              <a:t>Institutions: </a:t>
            </a:r>
          </a:p>
          <a:p>
            <a:pPr algn="l">
              <a:lnSpc>
                <a:spcPts val="3000"/>
              </a:lnSpc>
              <a:buSzPct val="100000"/>
            </a:pPr>
            <a:endParaRPr lang="en-US" sz="2400" b="1" dirty="0">
              <a:latin typeface="Telegraf Extra-Light" panose="020B0604020202020204" charset="0"/>
              <a:ea typeface="Montserrat" pitchFamily="34" charset="-122"/>
              <a:cs typeface="Montserrat" pitchFamily="34" charset="-120"/>
            </a:endParaRPr>
          </a:p>
          <a:p>
            <a:pPr marL="342900" indent="-342900" algn="l">
              <a:lnSpc>
                <a:spcPts val="3000"/>
              </a:lnSpc>
              <a:buSzPct val="100000"/>
              <a:buFont typeface="+mj-lt"/>
              <a:buAutoNum type="arabicPeriod"/>
            </a:pPr>
            <a:r>
              <a:rPr lang="en-US" sz="2400" b="1" dirty="0">
                <a:latin typeface="Telegraf Extra-Light" panose="020B0604020202020204" charset="0"/>
                <a:ea typeface="Montserrat" pitchFamily="34" charset="-122"/>
                <a:cs typeface="Montserrat" pitchFamily="34" charset="-120"/>
              </a:rPr>
              <a:t>Government Entities, Private Sector Companies, and Banks/Financial Institutions.</a:t>
            </a:r>
          </a:p>
        </p:txBody>
      </p:sp>
      <p:pic>
        <p:nvPicPr>
          <p:cNvPr id="9" name="Image 1" descr="preencoded.png">
            <a:extLst>
              <a:ext uri="{FF2B5EF4-FFF2-40B4-BE49-F238E27FC236}">
                <a16:creationId xmlns:a16="http://schemas.microsoft.com/office/drawing/2014/main" id="{0E1E0C3B-3F95-48A8-BDFE-B3774A46D963}"/>
              </a:ext>
            </a:extLst>
          </p:cNvPr>
          <p:cNvPicPr>
            <a:picLocks noChangeAspect="1"/>
          </p:cNvPicPr>
          <p:nvPr/>
        </p:nvPicPr>
        <p:blipFill>
          <a:blip r:embed="rId3">
            <a:duotone>
              <a:prstClr val="black"/>
              <a:srgbClr val="92D050">
                <a:tint val="45000"/>
                <a:satMod val="400000"/>
              </a:srgbClr>
            </a:duotone>
          </a:blip>
          <a:stretch>
            <a:fillRect/>
          </a:stretch>
        </p:blipFill>
        <p:spPr>
          <a:xfrm>
            <a:off x="6314514" y="2658614"/>
            <a:ext cx="5770907" cy="1037086"/>
          </a:xfrm>
          <a:prstGeom prst="rect">
            <a:avLst/>
          </a:prstGeom>
        </p:spPr>
      </p:pic>
      <p:sp>
        <p:nvSpPr>
          <p:cNvPr id="10" name="Text 6">
            <a:extLst>
              <a:ext uri="{FF2B5EF4-FFF2-40B4-BE49-F238E27FC236}">
                <a16:creationId xmlns:a16="http://schemas.microsoft.com/office/drawing/2014/main" id="{2AB8E7DF-107D-400C-880E-08B9EE7F5051}"/>
              </a:ext>
            </a:extLst>
          </p:cNvPr>
          <p:cNvSpPr/>
          <p:nvPr/>
        </p:nvSpPr>
        <p:spPr>
          <a:xfrm>
            <a:off x="6769298" y="4142780"/>
            <a:ext cx="2944106" cy="739738"/>
          </a:xfrm>
          <a:prstGeom prst="rect">
            <a:avLst/>
          </a:prstGeom>
          <a:noFill/>
          <a:ln/>
        </p:spPr>
        <p:txBody>
          <a:bodyPr wrap="none" lIns="0" tIns="0" rIns="0" bIns="0" rtlCol="0" anchor="t"/>
          <a:lstStyle/>
          <a:p>
            <a:pPr marL="0" indent="0" algn="l">
              <a:lnSpc>
                <a:spcPts val="2650"/>
              </a:lnSpc>
              <a:buNone/>
            </a:pPr>
            <a:r>
              <a:rPr lang="en-US" sz="2800" b="1" dirty="0">
                <a:latin typeface="Telegraf Bold" panose="020B0604020202020204" charset="0"/>
                <a:ea typeface="Barlow Bold" pitchFamily="34" charset="-122"/>
                <a:cs typeface="Barlow Bold" pitchFamily="34" charset="-120"/>
              </a:rPr>
              <a:t>Targeting</a:t>
            </a:r>
            <a:endParaRPr lang="en-US" sz="2800" dirty="0">
              <a:latin typeface="Telegraf Bold" panose="020B0604020202020204" charset="0"/>
            </a:endParaRPr>
          </a:p>
        </p:txBody>
      </p:sp>
      <p:sp>
        <p:nvSpPr>
          <p:cNvPr id="11" name="Text 7">
            <a:extLst>
              <a:ext uri="{FF2B5EF4-FFF2-40B4-BE49-F238E27FC236}">
                <a16:creationId xmlns:a16="http://schemas.microsoft.com/office/drawing/2014/main" id="{AB837B27-13BB-419E-AB10-D02DC1D25671}"/>
              </a:ext>
            </a:extLst>
          </p:cNvPr>
          <p:cNvSpPr/>
          <p:nvPr/>
        </p:nvSpPr>
        <p:spPr>
          <a:xfrm>
            <a:off x="6769297" y="4610100"/>
            <a:ext cx="4272319" cy="3595806"/>
          </a:xfrm>
          <a:prstGeom prst="rect">
            <a:avLst/>
          </a:prstGeom>
          <a:noFill/>
          <a:ln/>
        </p:spPr>
        <p:txBody>
          <a:bodyPr wrap="square" lIns="0" tIns="0" rIns="0" bIns="0" rtlCol="0" anchor="t"/>
          <a:lstStyle/>
          <a:p>
            <a:pPr marL="0" indent="0" algn="l">
              <a:lnSpc>
                <a:spcPts val="3000"/>
              </a:lnSpc>
              <a:buNone/>
            </a:pPr>
            <a:r>
              <a:rPr lang="en-US" sz="2400" dirty="0">
                <a:latin typeface="Telegraf Extra-Light" panose="020B0604020202020204" charset="0"/>
                <a:ea typeface="Montserrat" pitchFamily="34" charset="-122"/>
                <a:cs typeface="Montserrat" pitchFamily="34" charset="-120"/>
              </a:rPr>
              <a:t>Our primary focus is on Corporate professionals and ambitious Individuals, as they are most active online and have immediate training needs.</a:t>
            </a:r>
          </a:p>
          <a:p>
            <a:pPr marL="0" indent="0" algn="l">
              <a:lnSpc>
                <a:spcPts val="3000"/>
              </a:lnSpc>
              <a:buNone/>
            </a:pPr>
            <a:r>
              <a:rPr lang="en-US" sz="2400" dirty="0">
                <a:latin typeface="Telegraf Extra-Light" panose="020B0604020202020204" charset="0"/>
              </a:rPr>
              <a:t>Platform Focus: LinkedIn ,Facebook , and Google (search intent)</a:t>
            </a:r>
          </a:p>
        </p:txBody>
      </p:sp>
      <p:pic>
        <p:nvPicPr>
          <p:cNvPr id="12" name="Image 2" descr="preencoded.png">
            <a:extLst>
              <a:ext uri="{FF2B5EF4-FFF2-40B4-BE49-F238E27FC236}">
                <a16:creationId xmlns:a16="http://schemas.microsoft.com/office/drawing/2014/main" id="{B8EF9B84-7E15-48AF-B42A-D20F878EE121}"/>
              </a:ext>
            </a:extLst>
          </p:cNvPr>
          <p:cNvPicPr>
            <a:picLocks noChangeAspect="1"/>
          </p:cNvPicPr>
          <p:nvPr/>
        </p:nvPicPr>
        <p:blipFill>
          <a:blip r:embed="rId4">
            <a:duotone>
              <a:prstClr val="black"/>
              <a:srgbClr val="F79646">
                <a:tint val="45000"/>
                <a:satMod val="400000"/>
              </a:srgbClr>
            </a:duotone>
          </a:blip>
          <a:stretch>
            <a:fillRect/>
          </a:stretch>
        </p:blipFill>
        <p:spPr>
          <a:xfrm>
            <a:off x="11983692" y="2658614"/>
            <a:ext cx="5770907" cy="1037086"/>
          </a:xfrm>
          <a:prstGeom prst="rect">
            <a:avLst/>
          </a:prstGeom>
        </p:spPr>
      </p:pic>
      <p:sp>
        <p:nvSpPr>
          <p:cNvPr id="13" name="Text 8">
            <a:extLst>
              <a:ext uri="{FF2B5EF4-FFF2-40B4-BE49-F238E27FC236}">
                <a16:creationId xmlns:a16="http://schemas.microsoft.com/office/drawing/2014/main" id="{78B63D9F-A0AD-4125-B1D9-6052136C7D48}"/>
              </a:ext>
            </a:extLst>
          </p:cNvPr>
          <p:cNvSpPr/>
          <p:nvPr/>
        </p:nvSpPr>
        <p:spPr>
          <a:xfrm>
            <a:off x="12255697" y="4142779"/>
            <a:ext cx="3195039" cy="462337"/>
          </a:xfrm>
          <a:prstGeom prst="rect">
            <a:avLst/>
          </a:prstGeom>
          <a:noFill/>
          <a:ln/>
        </p:spPr>
        <p:txBody>
          <a:bodyPr wrap="none" lIns="0" tIns="0" rIns="0" bIns="0" rtlCol="0" anchor="t"/>
          <a:lstStyle/>
          <a:p>
            <a:pPr marL="0" indent="0" algn="l">
              <a:lnSpc>
                <a:spcPts val="2650"/>
              </a:lnSpc>
              <a:buNone/>
            </a:pPr>
            <a:r>
              <a:rPr lang="en-US" sz="2800" b="1" dirty="0">
                <a:latin typeface="Telegraf Bold" panose="020B0604020202020204" charset="0"/>
                <a:ea typeface="Barlow Bold" pitchFamily="34" charset="-122"/>
                <a:cs typeface="Barlow Bold" pitchFamily="34" charset="-120"/>
              </a:rPr>
              <a:t>Positioning</a:t>
            </a:r>
            <a:endParaRPr lang="en-US" sz="2800" dirty="0">
              <a:latin typeface="Telegraf Bold" panose="020B0604020202020204" charset="0"/>
            </a:endParaRPr>
          </a:p>
        </p:txBody>
      </p:sp>
      <p:sp>
        <p:nvSpPr>
          <p:cNvPr id="15" name="Text 10">
            <a:extLst>
              <a:ext uri="{FF2B5EF4-FFF2-40B4-BE49-F238E27FC236}">
                <a16:creationId xmlns:a16="http://schemas.microsoft.com/office/drawing/2014/main" id="{96A88C77-92B0-4581-86AA-E3004BCA27FE}"/>
              </a:ext>
            </a:extLst>
          </p:cNvPr>
          <p:cNvSpPr/>
          <p:nvPr/>
        </p:nvSpPr>
        <p:spPr>
          <a:xfrm>
            <a:off x="12182268" y="4676596"/>
            <a:ext cx="5770907" cy="4236302"/>
          </a:xfrm>
          <a:prstGeom prst="rect">
            <a:avLst/>
          </a:prstGeom>
          <a:noFill/>
          <a:ln/>
        </p:spPr>
        <p:txBody>
          <a:bodyPr wrap="square" lIns="0" tIns="0" rIns="0" bIns="0" rtlCol="0" anchor="t"/>
          <a:lstStyle/>
          <a:p>
            <a:pPr>
              <a:lnSpc>
                <a:spcPts val="3000"/>
              </a:lnSpc>
            </a:pPr>
            <a:r>
              <a:rPr lang="en-US" sz="2400" dirty="0">
                <a:latin typeface="Telegraf Extra-Light" panose="020B0604020202020204" charset="0"/>
              </a:rPr>
              <a:t>Governance &amp; Management Institute is a leading MENA institution specializing in corporate governance, risk management, and compliance. We deliver internationally accredited certificates and expert consultancy services to develop leaders and enhance governance practices according to global standards.</a:t>
            </a:r>
          </a:p>
        </p:txBody>
      </p:sp>
      <p:sp>
        <p:nvSpPr>
          <p:cNvPr id="16" name="Shape 11">
            <a:extLst>
              <a:ext uri="{FF2B5EF4-FFF2-40B4-BE49-F238E27FC236}">
                <a16:creationId xmlns:a16="http://schemas.microsoft.com/office/drawing/2014/main" id="{DFDD6F04-CF2C-4E58-B7C5-6C3172236C5C}"/>
              </a:ext>
            </a:extLst>
          </p:cNvPr>
          <p:cNvSpPr/>
          <p:nvPr/>
        </p:nvSpPr>
        <p:spPr>
          <a:xfrm>
            <a:off x="11746348" y="5143500"/>
            <a:ext cx="45719" cy="3595806"/>
          </a:xfrm>
          <a:prstGeom prst="rect">
            <a:avLst/>
          </a:prstGeom>
          <a:solidFill>
            <a:srgbClr val="75BAE6"/>
          </a:solidFill>
          <a:ln/>
        </p:spPr>
      </p:sp>
      <p:sp>
        <p:nvSpPr>
          <p:cNvPr id="20" name="TextBox 15">
            <a:extLst>
              <a:ext uri="{FF2B5EF4-FFF2-40B4-BE49-F238E27FC236}">
                <a16:creationId xmlns:a16="http://schemas.microsoft.com/office/drawing/2014/main" id="{5CD48AE4-2645-4600-8044-8D34DF99ECB5}"/>
              </a:ext>
            </a:extLst>
          </p:cNvPr>
          <p:cNvSpPr txBox="1"/>
          <p:nvPr/>
        </p:nvSpPr>
        <p:spPr>
          <a:xfrm>
            <a:off x="752273" y="552364"/>
            <a:ext cx="6943927" cy="952953"/>
          </a:xfrm>
          <a:prstGeom prst="rect">
            <a:avLst/>
          </a:prstGeom>
        </p:spPr>
        <p:txBody>
          <a:bodyPr wrap="square"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Our Business Strategy </a:t>
            </a:r>
          </a:p>
        </p:txBody>
      </p:sp>
      <p:sp>
        <p:nvSpPr>
          <p:cNvPr id="21" name="TextBox 16">
            <a:extLst>
              <a:ext uri="{FF2B5EF4-FFF2-40B4-BE49-F238E27FC236}">
                <a16:creationId xmlns:a16="http://schemas.microsoft.com/office/drawing/2014/main" id="{DDFAB51B-C951-451D-9666-8D305BEA6A43}"/>
              </a:ext>
            </a:extLst>
          </p:cNvPr>
          <p:cNvSpPr txBox="1"/>
          <p:nvPr/>
        </p:nvSpPr>
        <p:spPr>
          <a:xfrm>
            <a:off x="752274" y="1218747"/>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(STP)</a:t>
            </a:r>
          </a:p>
        </p:txBody>
      </p:sp>
      <p:sp>
        <p:nvSpPr>
          <p:cNvPr id="25" name="Shape 11">
            <a:extLst>
              <a:ext uri="{FF2B5EF4-FFF2-40B4-BE49-F238E27FC236}">
                <a16:creationId xmlns:a16="http://schemas.microsoft.com/office/drawing/2014/main" id="{1554AC94-02E3-45F4-9A74-4F5155FCA9A6}"/>
              </a:ext>
            </a:extLst>
          </p:cNvPr>
          <p:cNvSpPr/>
          <p:nvPr/>
        </p:nvSpPr>
        <p:spPr>
          <a:xfrm>
            <a:off x="6012810" y="5079434"/>
            <a:ext cx="45719" cy="3595806"/>
          </a:xfrm>
          <a:prstGeom prst="rect">
            <a:avLst/>
          </a:prstGeom>
          <a:solidFill>
            <a:srgbClr val="75BAE6"/>
          </a:solidFill>
          <a:ln/>
        </p:spPr>
      </p:sp>
    </p:spTree>
    <p:extLst>
      <p:ext uri="{BB962C8B-B14F-4D97-AF65-F5344CB8AC3E}">
        <p14:creationId xmlns:p14="http://schemas.microsoft.com/office/powerpoint/2010/main" val="195387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
            <a:extLst>
              <a:ext uri="{FF2B5EF4-FFF2-40B4-BE49-F238E27FC236}">
                <a16:creationId xmlns:a16="http://schemas.microsoft.com/office/drawing/2014/main" id="{C75CD889-6381-4347-9E94-18699C7EAB60}"/>
              </a:ext>
            </a:extLst>
          </p:cNvPr>
          <p:cNvGrpSpPr/>
          <p:nvPr/>
        </p:nvGrpSpPr>
        <p:grpSpPr>
          <a:xfrm>
            <a:off x="506404" y="299368"/>
            <a:ext cx="1055783" cy="991441"/>
            <a:chOff x="0" y="0"/>
            <a:chExt cx="278066" cy="261120"/>
          </a:xfrm>
        </p:grpSpPr>
        <p:sp>
          <p:nvSpPr>
            <p:cNvPr id="68" name="Freeform 7">
              <a:extLst>
                <a:ext uri="{FF2B5EF4-FFF2-40B4-BE49-F238E27FC236}">
                  <a16:creationId xmlns:a16="http://schemas.microsoft.com/office/drawing/2014/main" id="{4D83B693-1467-4534-95FA-BA9421166A48}"/>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9" name="TextBox 8">
              <a:extLst>
                <a:ext uri="{FF2B5EF4-FFF2-40B4-BE49-F238E27FC236}">
                  <a16:creationId xmlns:a16="http://schemas.microsoft.com/office/drawing/2014/main" id="{F94BF602-8DFC-4FD4-B78F-78B9CDC71861}"/>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79914" y="525493"/>
            <a:ext cx="5310244" cy="952953"/>
          </a:xfrm>
          <a:prstGeom prst="rect">
            <a:avLst/>
          </a:prstGeom>
        </p:spPr>
        <p:txBody>
          <a:bodyPr lIns="0" tIns="0" rIns="0" bIns="0" rtlCol="0" anchor="t">
            <a:spAutoFit/>
          </a:bodyPr>
          <a:lstStyle/>
          <a:p>
            <a:pPr algn="l">
              <a:lnSpc>
                <a:spcPts val="8541"/>
              </a:lnSpc>
            </a:pPr>
            <a:r>
              <a:rPr lang="en-US" sz="4000" dirty="0">
                <a:latin typeface="Telegraf Extra-Light"/>
                <a:ea typeface="Telegraf Extra-Light"/>
                <a:cs typeface="Telegraf Extra-Light"/>
                <a:sym typeface="Telegraf Extra-Light"/>
              </a:rPr>
              <a:t>Buyer</a:t>
            </a:r>
          </a:p>
        </p:txBody>
      </p:sp>
      <p:sp>
        <p:nvSpPr>
          <p:cNvPr id="16" name="TextBox 16"/>
          <p:cNvSpPr txBox="1"/>
          <p:nvPr/>
        </p:nvSpPr>
        <p:spPr>
          <a:xfrm>
            <a:off x="779914" y="1191876"/>
            <a:ext cx="6729280" cy="952953"/>
          </a:xfrm>
          <a:prstGeom prst="rect">
            <a:avLst/>
          </a:prstGeom>
        </p:spPr>
        <p:txBody>
          <a:bodyPr lIns="0" tIns="0" rIns="0" bIns="0" rtlCol="0" anchor="t">
            <a:spAutoFit/>
          </a:bodyPr>
          <a:lstStyle/>
          <a:p>
            <a:pPr algn="l">
              <a:lnSpc>
                <a:spcPts val="8541"/>
              </a:lnSpc>
            </a:pPr>
            <a:r>
              <a:rPr lang="en-US" sz="4000" b="1" dirty="0">
                <a:latin typeface="Telegraf Heavy"/>
                <a:ea typeface="Telegraf Heavy"/>
                <a:cs typeface="Telegraf Heavy"/>
                <a:sym typeface="Telegraf Heavy"/>
              </a:rPr>
              <a:t>Persona</a:t>
            </a:r>
          </a:p>
        </p:txBody>
      </p:sp>
      <p:pic>
        <p:nvPicPr>
          <p:cNvPr id="21" name="Google Shape;115;p29">
            <a:extLst>
              <a:ext uri="{FF2B5EF4-FFF2-40B4-BE49-F238E27FC236}">
                <a16:creationId xmlns:a16="http://schemas.microsoft.com/office/drawing/2014/main" id="{D338DF60-C036-4CCC-A574-AE20E8C1CE81}"/>
              </a:ext>
            </a:extLst>
          </p:cNvPr>
          <p:cNvPicPr preferRelativeResize="0"/>
          <p:nvPr/>
        </p:nvPicPr>
        <p:blipFill rotWithShape="1">
          <a:blip r:embed="rId2">
            <a:alphaModFix/>
          </a:blip>
          <a:srcRect l="47134" r="7161" b="33319"/>
          <a:stretch/>
        </p:blipFill>
        <p:spPr>
          <a:xfrm>
            <a:off x="796906" y="2309066"/>
            <a:ext cx="4648200" cy="3520234"/>
          </a:xfrm>
          <a:prstGeom prst="rect">
            <a:avLst/>
          </a:prstGeom>
          <a:noFill/>
          <a:ln>
            <a:noFill/>
          </a:ln>
        </p:spPr>
      </p:pic>
      <p:sp>
        <p:nvSpPr>
          <p:cNvPr id="22" name="Google Shape;116;p29">
            <a:extLst>
              <a:ext uri="{FF2B5EF4-FFF2-40B4-BE49-F238E27FC236}">
                <a16:creationId xmlns:a16="http://schemas.microsoft.com/office/drawing/2014/main" id="{8AFB32DD-4FD9-4772-9A93-92532F4E66B4}"/>
              </a:ext>
            </a:extLst>
          </p:cNvPr>
          <p:cNvSpPr txBox="1"/>
          <p:nvPr/>
        </p:nvSpPr>
        <p:spPr>
          <a:xfrm>
            <a:off x="2549700" y="6362700"/>
            <a:ext cx="1635300" cy="26442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Ahmed</a:t>
            </a:r>
          </a:p>
        </p:txBody>
      </p:sp>
      <p:sp>
        <p:nvSpPr>
          <p:cNvPr id="23" name="Google Shape;117;p29">
            <a:extLst>
              <a:ext uri="{FF2B5EF4-FFF2-40B4-BE49-F238E27FC236}">
                <a16:creationId xmlns:a16="http://schemas.microsoft.com/office/drawing/2014/main" id="{C4C6B2CE-CAD2-4FA9-99A7-B57AB4215003}"/>
              </a:ext>
            </a:extLst>
          </p:cNvPr>
          <p:cNvSpPr txBox="1"/>
          <p:nvPr/>
        </p:nvSpPr>
        <p:spPr>
          <a:xfrm>
            <a:off x="2549700" y="6819900"/>
            <a:ext cx="1635300" cy="3954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elegraf "/>
                <a:ea typeface="Roboto"/>
                <a:cs typeface="Roboto"/>
                <a:sym typeface="Roboto"/>
              </a:rPr>
              <a:t>25 years</a:t>
            </a:r>
            <a:endParaRPr sz="2000" dirty="0">
              <a:latin typeface="Telegraf "/>
              <a:ea typeface="Roboto"/>
              <a:cs typeface="Roboto"/>
              <a:sym typeface="Roboto"/>
            </a:endParaRPr>
          </a:p>
        </p:txBody>
      </p:sp>
      <p:sp>
        <p:nvSpPr>
          <p:cNvPr id="24" name="Google Shape;118;p29">
            <a:extLst>
              <a:ext uri="{FF2B5EF4-FFF2-40B4-BE49-F238E27FC236}">
                <a16:creationId xmlns:a16="http://schemas.microsoft.com/office/drawing/2014/main" id="{E967C03D-3EBC-4363-A5AD-EC589142992B}"/>
              </a:ext>
            </a:extLst>
          </p:cNvPr>
          <p:cNvSpPr txBox="1"/>
          <p:nvPr/>
        </p:nvSpPr>
        <p:spPr>
          <a:xfrm>
            <a:off x="2549700" y="7581900"/>
            <a:ext cx="2543664" cy="534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Bachelor's degree in business</a:t>
            </a:r>
          </a:p>
        </p:txBody>
      </p:sp>
      <p:sp>
        <p:nvSpPr>
          <p:cNvPr id="27" name="Google Shape;120;p29">
            <a:extLst>
              <a:ext uri="{FF2B5EF4-FFF2-40B4-BE49-F238E27FC236}">
                <a16:creationId xmlns:a16="http://schemas.microsoft.com/office/drawing/2014/main" id="{92EE1A1F-E5A0-46AE-AD96-D5AC49D5CC92}"/>
              </a:ext>
            </a:extLst>
          </p:cNvPr>
          <p:cNvSpPr/>
          <p:nvPr/>
        </p:nvSpPr>
        <p:spPr>
          <a:xfrm>
            <a:off x="796906" y="2283048"/>
            <a:ext cx="4648200" cy="770458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p29">
            <a:extLst>
              <a:ext uri="{FF2B5EF4-FFF2-40B4-BE49-F238E27FC236}">
                <a16:creationId xmlns:a16="http://schemas.microsoft.com/office/drawing/2014/main" id="{68D4A4BD-33E7-41DE-8600-DDBB30B44FCA}"/>
              </a:ext>
            </a:extLst>
          </p:cNvPr>
          <p:cNvSpPr txBox="1"/>
          <p:nvPr/>
        </p:nvSpPr>
        <p:spPr>
          <a:xfrm>
            <a:off x="838200" y="6248992"/>
            <a:ext cx="1635300" cy="4172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Name:</a:t>
            </a:r>
            <a:endParaRPr sz="2400" dirty="0">
              <a:latin typeface="Telegraf Medium" panose="020B0604020202020204" charset="0"/>
              <a:ea typeface="Roboto Medium"/>
              <a:cs typeface="Roboto Medium"/>
              <a:sym typeface="Roboto Medium"/>
            </a:endParaRPr>
          </a:p>
        </p:txBody>
      </p:sp>
      <p:sp>
        <p:nvSpPr>
          <p:cNvPr id="41" name="Google Shape;135;p29">
            <a:extLst>
              <a:ext uri="{FF2B5EF4-FFF2-40B4-BE49-F238E27FC236}">
                <a16:creationId xmlns:a16="http://schemas.microsoft.com/office/drawing/2014/main" id="{A3EC29A9-365A-416F-8BFC-C4E6A65C0EE0}"/>
              </a:ext>
            </a:extLst>
          </p:cNvPr>
          <p:cNvSpPr txBox="1"/>
          <p:nvPr/>
        </p:nvSpPr>
        <p:spPr>
          <a:xfrm>
            <a:off x="5559794" y="5996724"/>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Telegraf Bold" panose="020B0604020202020204" charset="0"/>
                <a:ea typeface="Fira Sans Condensed SemiBold"/>
                <a:cs typeface="Fira Sans Condensed SemiBold"/>
                <a:sym typeface="Fira Sans Condensed SemiBold"/>
              </a:rPr>
              <a:t>Frustrations</a:t>
            </a:r>
            <a:endParaRPr sz="3600" dirty="0">
              <a:latin typeface="Telegraf Bold" panose="020B0604020202020204" charset="0"/>
              <a:ea typeface="Fira Sans Condensed SemiBold"/>
              <a:cs typeface="Fira Sans Condensed SemiBold"/>
              <a:sym typeface="Fira Sans Condensed SemiBold"/>
            </a:endParaRPr>
          </a:p>
        </p:txBody>
      </p:sp>
      <p:sp>
        <p:nvSpPr>
          <p:cNvPr id="42" name="Google Shape;136;p29">
            <a:extLst>
              <a:ext uri="{FF2B5EF4-FFF2-40B4-BE49-F238E27FC236}">
                <a16:creationId xmlns:a16="http://schemas.microsoft.com/office/drawing/2014/main" id="{74FF52C2-D114-47EE-9C37-1AECAEA037BF}"/>
              </a:ext>
            </a:extLst>
          </p:cNvPr>
          <p:cNvSpPr txBox="1"/>
          <p:nvPr/>
        </p:nvSpPr>
        <p:spPr>
          <a:xfrm>
            <a:off x="5559794" y="6889296"/>
            <a:ext cx="6227528" cy="1803825"/>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Limited practical experience</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High competition for quality positions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Budget constraints for professional development</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Difficulty identifying valuable training programs</a:t>
            </a:r>
          </a:p>
        </p:txBody>
      </p:sp>
      <p:sp>
        <p:nvSpPr>
          <p:cNvPr id="52" name="Google Shape;146;p29">
            <a:extLst>
              <a:ext uri="{FF2B5EF4-FFF2-40B4-BE49-F238E27FC236}">
                <a16:creationId xmlns:a16="http://schemas.microsoft.com/office/drawing/2014/main" id="{5396BF6A-C107-437A-A011-707C1A6BD100}"/>
              </a:ext>
            </a:extLst>
          </p:cNvPr>
          <p:cNvSpPr txBox="1"/>
          <p:nvPr/>
        </p:nvSpPr>
        <p:spPr>
          <a:xfrm>
            <a:off x="5559794" y="2144829"/>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Telegraf Bold" panose="020B0604020202020204" charset="0"/>
                <a:ea typeface="Fira Sans Condensed SemiBold"/>
                <a:cs typeface="Fira Sans Condensed SemiBold"/>
                <a:sym typeface="Fira Sans Condensed SemiBold"/>
              </a:rPr>
              <a:t>Goals</a:t>
            </a:r>
            <a:endParaRPr sz="3600" dirty="0">
              <a:latin typeface="Telegraf Bold" panose="020B0604020202020204" charset="0"/>
              <a:ea typeface="Fira Sans Condensed SemiBold"/>
              <a:cs typeface="Fira Sans Condensed SemiBold"/>
              <a:sym typeface="Fira Sans Condensed SemiBold"/>
            </a:endParaRPr>
          </a:p>
        </p:txBody>
      </p:sp>
      <p:sp>
        <p:nvSpPr>
          <p:cNvPr id="53" name="Google Shape;147;p29">
            <a:extLst>
              <a:ext uri="{FF2B5EF4-FFF2-40B4-BE49-F238E27FC236}">
                <a16:creationId xmlns:a16="http://schemas.microsoft.com/office/drawing/2014/main" id="{5FE7578A-B85F-4AD2-8EED-A040916CD172}"/>
              </a:ext>
            </a:extLst>
          </p:cNvPr>
          <p:cNvSpPr txBox="1"/>
          <p:nvPr/>
        </p:nvSpPr>
        <p:spPr>
          <a:xfrm>
            <a:off x="5559793" y="3113400"/>
            <a:ext cx="6729279"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Build a strong foundation in governance and management principles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Obtain accredited certifications to increase employability</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Develop practical skills valued by major corporations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Stand out in competitive job markets</a:t>
            </a:r>
            <a:endParaRPr lang="en-US" sz="3200" dirty="0">
              <a:latin typeface="Telegraf Medium" panose="020B0604020202020204" charset="0"/>
              <a:ea typeface="Roboto"/>
              <a:cs typeface="Roboto"/>
              <a:sym typeface="Roboto"/>
            </a:endParaRPr>
          </a:p>
        </p:txBody>
      </p:sp>
      <p:sp>
        <p:nvSpPr>
          <p:cNvPr id="64" name="Google Shape;158;p29">
            <a:extLst>
              <a:ext uri="{FF2B5EF4-FFF2-40B4-BE49-F238E27FC236}">
                <a16:creationId xmlns:a16="http://schemas.microsoft.com/office/drawing/2014/main" id="{DE18FD12-EE68-43D4-8000-4C4CC2A72865}"/>
              </a:ext>
            </a:extLst>
          </p:cNvPr>
          <p:cNvSpPr txBox="1"/>
          <p:nvPr/>
        </p:nvSpPr>
        <p:spPr>
          <a:xfrm>
            <a:off x="838200" y="6845087"/>
            <a:ext cx="1635300" cy="4172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Age:</a:t>
            </a:r>
            <a:endParaRPr sz="2400" dirty="0">
              <a:latin typeface="Telegraf Medium" panose="020B0604020202020204" charset="0"/>
              <a:ea typeface="Roboto Medium"/>
              <a:cs typeface="Roboto Medium"/>
              <a:sym typeface="Roboto Medium"/>
            </a:endParaRPr>
          </a:p>
        </p:txBody>
      </p:sp>
      <p:sp>
        <p:nvSpPr>
          <p:cNvPr id="65" name="Google Shape;159;p29">
            <a:extLst>
              <a:ext uri="{FF2B5EF4-FFF2-40B4-BE49-F238E27FC236}">
                <a16:creationId xmlns:a16="http://schemas.microsoft.com/office/drawing/2014/main" id="{B3697864-6A7C-483E-9476-38BF23E21CC8}"/>
              </a:ext>
            </a:extLst>
          </p:cNvPr>
          <p:cNvSpPr txBox="1"/>
          <p:nvPr/>
        </p:nvSpPr>
        <p:spPr>
          <a:xfrm>
            <a:off x="838200" y="7669782"/>
            <a:ext cx="1987106" cy="3136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Education:</a:t>
            </a:r>
            <a:endParaRPr sz="2400" dirty="0">
              <a:latin typeface="Telegraf Medium" panose="020B0604020202020204" charset="0"/>
              <a:ea typeface="Roboto Medium"/>
              <a:cs typeface="Roboto Medium"/>
              <a:sym typeface="Roboto Medium"/>
            </a:endParaRPr>
          </a:p>
        </p:txBody>
      </p:sp>
      <p:sp>
        <p:nvSpPr>
          <p:cNvPr id="70" name="Google Shape;146;p29">
            <a:extLst>
              <a:ext uri="{FF2B5EF4-FFF2-40B4-BE49-F238E27FC236}">
                <a16:creationId xmlns:a16="http://schemas.microsoft.com/office/drawing/2014/main" id="{FC7F0A87-3C31-4E43-BF80-CAD8515D92CC}"/>
              </a:ext>
            </a:extLst>
          </p:cNvPr>
          <p:cNvSpPr txBox="1"/>
          <p:nvPr/>
        </p:nvSpPr>
        <p:spPr>
          <a:xfrm>
            <a:off x="12039600" y="2170029"/>
            <a:ext cx="5451494"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How We Reach Him</a:t>
            </a:r>
          </a:p>
        </p:txBody>
      </p:sp>
      <p:sp>
        <p:nvSpPr>
          <p:cNvPr id="71" name="Google Shape;147;p29">
            <a:extLst>
              <a:ext uri="{FF2B5EF4-FFF2-40B4-BE49-F238E27FC236}">
                <a16:creationId xmlns:a16="http://schemas.microsoft.com/office/drawing/2014/main" id="{BA3D92B6-81B5-4202-B46C-48505DCE17CC}"/>
              </a:ext>
            </a:extLst>
          </p:cNvPr>
          <p:cNvSpPr txBox="1"/>
          <p:nvPr/>
        </p:nvSpPr>
        <p:spPr>
          <a:xfrm>
            <a:off x="12039599" y="3138600"/>
            <a:ext cx="6729279"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Social media content highlighting career advancement</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Special offers and payment plans for young professionals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Success stories from similar career starters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Content focused on practical application of governance principles</a:t>
            </a:r>
            <a:endParaRPr lang="en-US" sz="3200" dirty="0">
              <a:latin typeface="Telegraf Medium" panose="020B0604020202020204" charset="0"/>
              <a:ea typeface="Roboto"/>
              <a:cs typeface="Roboto"/>
              <a:sym typeface="Roboto"/>
            </a:endParaRPr>
          </a:p>
        </p:txBody>
      </p:sp>
      <p:sp>
        <p:nvSpPr>
          <p:cNvPr id="72" name="Google Shape;135;p29">
            <a:extLst>
              <a:ext uri="{FF2B5EF4-FFF2-40B4-BE49-F238E27FC236}">
                <a16:creationId xmlns:a16="http://schemas.microsoft.com/office/drawing/2014/main" id="{96FA0042-5144-4FB2-8115-1221846B8B66}"/>
              </a:ext>
            </a:extLst>
          </p:cNvPr>
          <p:cNvSpPr txBox="1"/>
          <p:nvPr/>
        </p:nvSpPr>
        <p:spPr>
          <a:xfrm>
            <a:off x="12039599" y="6099372"/>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Key Message</a:t>
            </a:r>
          </a:p>
        </p:txBody>
      </p:sp>
      <p:sp>
        <p:nvSpPr>
          <p:cNvPr id="73" name="Google Shape;136;p29">
            <a:extLst>
              <a:ext uri="{FF2B5EF4-FFF2-40B4-BE49-F238E27FC236}">
                <a16:creationId xmlns:a16="http://schemas.microsoft.com/office/drawing/2014/main" id="{D3408ADF-A1CD-4E42-AE78-A4F529BD4028}"/>
              </a:ext>
            </a:extLst>
          </p:cNvPr>
          <p:cNvSpPr txBox="1"/>
          <p:nvPr/>
        </p:nvSpPr>
        <p:spPr>
          <a:xfrm>
            <a:off x="12092122" y="6991944"/>
            <a:ext cx="6227528" cy="1803825"/>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sz="2400" dirty="0">
                <a:latin typeface="Telegraf Medium" panose="020B0604020202020204" charset="0"/>
                <a:ea typeface="Roboto"/>
                <a:cs typeface="Roboto"/>
                <a:sym typeface="Roboto"/>
              </a:rPr>
              <a:t>"Launch your career with confidence through internationally accredited training from GMI."</a:t>
            </a:r>
          </a:p>
        </p:txBody>
      </p:sp>
      <p:sp>
        <p:nvSpPr>
          <p:cNvPr id="75" name="Google Shape;118;p29">
            <a:extLst>
              <a:ext uri="{FF2B5EF4-FFF2-40B4-BE49-F238E27FC236}">
                <a16:creationId xmlns:a16="http://schemas.microsoft.com/office/drawing/2014/main" id="{DC823423-9A10-41BD-9DBE-2030C2AA8C51}"/>
              </a:ext>
            </a:extLst>
          </p:cNvPr>
          <p:cNvSpPr txBox="1"/>
          <p:nvPr/>
        </p:nvSpPr>
        <p:spPr>
          <a:xfrm>
            <a:off x="2549699" y="8420100"/>
            <a:ext cx="2543665" cy="534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Arabic &amp; English fluent</a:t>
            </a:r>
          </a:p>
        </p:txBody>
      </p:sp>
      <p:sp>
        <p:nvSpPr>
          <p:cNvPr id="76" name="Google Shape;159;p29">
            <a:extLst>
              <a:ext uri="{FF2B5EF4-FFF2-40B4-BE49-F238E27FC236}">
                <a16:creationId xmlns:a16="http://schemas.microsoft.com/office/drawing/2014/main" id="{3AFE4E80-7AD1-4266-9CB8-5B669B9F3003}"/>
              </a:ext>
            </a:extLst>
          </p:cNvPr>
          <p:cNvSpPr txBox="1"/>
          <p:nvPr/>
        </p:nvSpPr>
        <p:spPr>
          <a:xfrm>
            <a:off x="838200" y="8434940"/>
            <a:ext cx="1987106" cy="2924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Languages:</a:t>
            </a:r>
          </a:p>
        </p:txBody>
      </p:sp>
      <p:sp>
        <p:nvSpPr>
          <p:cNvPr id="77" name="Google Shape;118;p29">
            <a:extLst>
              <a:ext uri="{FF2B5EF4-FFF2-40B4-BE49-F238E27FC236}">
                <a16:creationId xmlns:a16="http://schemas.microsoft.com/office/drawing/2014/main" id="{5A430C37-A3E8-40CC-8A09-BF30A7690D7B}"/>
              </a:ext>
            </a:extLst>
          </p:cNvPr>
          <p:cNvSpPr txBox="1"/>
          <p:nvPr/>
        </p:nvSpPr>
        <p:spPr>
          <a:xfrm>
            <a:off x="2549700" y="9182100"/>
            <a:ext cx="3241500" cy="534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Instagram, Tiktok, occasionally Facebook</a:t>
            </a:r>
          </a:p>
        </p:txBody>
      </p:sp>
      <p:sp>
        <p:nvSpPr>
          <p:cNvPr id="78" name="Google Shape;159;p29">
            <a:extLst>
              <a:ext uri="{FF2B5EF4-FFF2-40B4-BE49-F238E27FC236}">
                <a16:creationId xmlns:a16="http://schemas.microsoft.com/office/drawing/2014/main" id="{33782CF5-C5B3-4BF1-86F4-A2830830DB7D}"/>
              </a:ext>
            </a:extLst>
          </p:cNvPr>
          <p:cNvSpPr txBox="1"/>
          <p:nvPr/>
        </p:nvSpPr>
        <p:spPr>
          <a:xfrm>
            <a:off x="838200" y="9319401"/>
            <a:ext cx="1987106" cy="3136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Digital Presence:</a:t>
            </a:r>
          </a:p>
        </p:txBody>
      </p:sp>
    </p:spTree>
    <p:extLst>
      <p:ext uri="{BB962C8B-B14F-4D97-AF65-F5344CB8AC3E}">
        <p14:creationId xmlns:p14="http://schemas.microsoft.com/office/powerpoint/2010/main" val="4260580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
            <a:extLst>
              <a:ext uri="{FF2B5EF4-FFF2-40B4-BE49-F238E27FC236}">
                <a16:creationId xmlns:a16="http://schemas.microsoft.com/office/drawing/2014/main" id="{C75CD889-6381-4347-9E94-18699C7EAB60}"/>
              </a:ext>
            </a:extLst>
          </p:cNvPr>
          <p:cNvGrpSpPr/>
          <p:nvPr/>
        </p:nvGrpSpPr>
        <p:grpSpPr>
          <a:xfrm>
            <a:off x="506404" y="299368"/>
            <a:ext cx="1055783" cy="991441"/>
            <a:chOff x="0" y="0"/>
            <a:chExt cx="278066" cy="261120"/>
          </a:xfrm>
        </p:grpSpPr>
        <p:sp>
          <p:nvSpPr>
            <p:cNvPr id="68" name="Freeform 7">
              <a:extLst>
                <a:ext uri="{FF2B5EF4-FFF2-40B4-BE49-F238E27FC236}">
                  <a16:creationId xmlns:a16="http://schemas.microsoft.com/office/drawing/2014/main" id="{4D83B693-1467-4534-95FA-BA9421166A48}"/>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9" name="TextBox 8">
              <a:extLst>
                <a:ext uri="{FF2B5EF4-FFF2-40B4-BE49-F238E27FC236}">
                  <a16:creationId xmlns:a16="http://schemas.microsoft.com/office/drawing/2014/main" id="{F94BF602-8DFC-4FD4-B78F-78B9CDC71861}"/>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79914" y="525493"/>
            <a:ext cx="5310244" cy="952953"/>
          </a:xfrm>
          <a:prstGeom prst="rect">
            <a:avLst/>
          </a:prstGeom>
        </p:spPr>
        <p:txBody>
          <a:bodyPr lIns="0" tIns="0" rIns="0" bIns="0" rtlCol="0" anchor="t">
            <a:spAutoFit/>
          </a:bodyPr>
          <a:lstStyle/>
          <a:p>
            <a:pPr algn="l">
              <a:lnSpc>
                <a:spcPts val="8541"/>
              </a:lnSpc>
            </a:pPr>
            <a:r>
              <a:rPr lang="en-US" sz="4000" dirty="0">
                <a:latin typeface="Telegraf Extra-Light"/>
                <a:ea typeface="Telegraf Extra-Light"/>
                <a:cs typeface="Telegraf Extra-Light"/>
                <a:sym typeface="Telegraf Extra-Light"/>
              </a:rPr>
              <a:t>Buyer</a:t>
            </a:r>
          </a:p>
        </p:txBody>
      </p:sp>
      <p:sp>
        <p:nvSpPr>
          <p:cNvPr id="16" name="TextBox 16"/>
          <p:cNvSpPr txBox="1"/>
          <p:nvPr/>
        </p:nvSpPr>
        <p:spPr>
          <a:xfrm>
            <a:off x="779914" y="1191876"/>
            <a:ext cx="6729280" cy="952953"/>
          </a:xfrm>
          <a:prstGeom prst="rect">
            <a:avLst/>
          </a:prstGeom>
        </p:spPr>
        <p:txBody>
          <a:bodyPr lIns="0" tIns="0" rIns="0" bIns="0" rtlCol="0" anchor="t">
            <a:spAutoFit/>
          </a:bodyPr>
          <a:lstStyle/>
          <a:p>
            <a:pPr algn="l">
              <a:lnSpc>
                <a:spcPts val="8541"/>
              </a:lnSpc>
            </a:pPr>
            <a:r>
              <a:rPr lang="en-US" sz="4000" b="1" dirty="0">
                <a:latin typeface="Telegraf Heavy"/>
                <a:ea typeface="Telegraf Heavy"/>
                <a:cs typeface="Telegraf Heavy"/>
                <a:sym typeface="Telegraf Heavy"/>
              </a:rPr>
              <a:t>Persona</a:t>
            </a:r>
          </a:p>
        </p:txBody>
      </p:sp>
      <p:pic>
        <p:nvPicPr>
          <p:cNvPr id="21" name="Google Shape;115;p29">
            <a:extLst>
              <a:ext uri="{FF2B5EF4-FFF2-40B4-BE49-F238E27FC236}">
                <a16:creationId xmlns:a16="http://schemas.microsoft.com/office/drawing/2014/main" id="{D338DF60-C036-4CCC-A574-AE20E8C1CE81}"/>
              </a:ext>
            </a:extLst>
          </p:cNvPr>
          <p:cNvPicPr preferRelativeResize="0"/>
          <p:nvPr/>
        </p:nvPicPr>
        <p:blipFill rotWithShape="1">
          <a:blip r:embed="rId2">
            <a:extLst>
              <a:ext uri="{28A0092B-C50C-407E-A947-70E740481C1C}">
                <a14:useLocalDpi xmlns:a14="http://schemas.microsoft.com/office/drawing/2010/main" val="0"/>
              </a:ext>
            </a:extLst>
          </a:blip>
          <a:srcRect t="89" b="23103"/>
          <a:stretch/>
        </p:blipFill>
        <p:spPr>
          <a:xfrm>
            <a:off x="825632" y="2317602"/>
            <a:ext cx="4619472" cy="3740298"/>
          </a:xfrm>
          <a:prstGeom prst="rect">
            <a:avLst/>
          </a:prstGeom>
          <a:noFill/>
          <a:ln>
            <a:noFill/>
          </a:ln>
        </p:spPr>
      </p:pic>
      <p:sp>
        <p:nvSpPr>
          <p:cNvPr id="22" name="Google Shape;116;p29">
            <a:extLst>
              <a:ext uri="{FF2B5EF4-FFF2-40B4-BE49-F238E27FC236}">
                <a16:creationId xmlns:a16="http://schemas.microsoft.com/office/drawing/2014/main" id="{8AFB32DD-4FD9-4772-9A93-92532F4E66B4}"/>
              </a:ext>
            </a:extLst>
          </p:cNvPr>
          <p:cNvSpPr txBox="1"/>
          <p:nvPr/>
        </p:nvSpPr>
        <p:spPr>
          <a:xfrm>
            <a:off x="2667000" y="6362700"/>
            <a:ext cx="1635300" cy="26442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Dalia</a:t>
            </a:r>
          </a:p>
        </p:txBody>
      </p:sp>
      <p:sp>
        <p:nvSpPr>
          <p:cNvPr id="23" name="Google Shape;117;p29">
            <a:extLst>
              <a:ext uri="{FF2B5EF4-FFF2-40B4-BE49-F238E27FC236}">
                <a16:creationId xmlns:a16="http://schemas.microsoft.com/office/drawing/2014/main" id="{C4C6B2CE-CAD2-4FA9-99A7-B57AB4215003}"/>
              </a:ext>
            </a:extLst>
          </p:cNvPr>
          <p:cNvSpPr txBox="1"/>
          <p:nvPr/>
        </p:nvSpPr>
        <p:spPr>
          <a:xfrm>
            <a:off x="2667000" y="7034060"/>
            <a:ext cx="1635300" cy="3954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elegraf "/>
                <a:ea typeface="Roboto"/>
                <a:cs typeface="Roboto"/>
                <a:sym typeface="Roboto"/>
              </a:rPr>
              <a:t>35 years</a:t>
            </a:r>
            <a:endParaRPr sz="2000" dirty="0">
              <a:latin typeface="Telegraf "/>
              <a:ea typeface="Roboto"/>
              <a:cs typeface="Roboto"/>
              <a:sym typeface="Roboto"/>
            </a:endParaRPr>
          </a:p>
        </p:txBody>
      </p:sp>
      <p:sp>
        <p:nvSpPr>
          <p:cNvPr id="25" name="Google Shape;119;p29">
            <a:extLst>
              <a:ext uri="{FF2B5EF4-FFF2-40B4-BE49-F238E27FC236}">
                <a16:creationId xmlns:a16="http://schemas.microsoft.com/office/drawing/2014/main" id="{BFCC4C61-1F54-4E8B-96DF-791891EA22AF}"/>
              </a:ext>
            </a:extLst>
          </p:cNvPr>
          <p:cNvSpPr txBox="1"/>
          <p:nvPr/>
        </p:nvSpPr>
        <p:spPr>
          <a:xfrm>
            <a:off x="2667000" y="7759498"/>
            <a:ext cx="2543664" cy="508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HR Manager</a:t>
            </a:r>
          </a:p>
        </p:txBody>
      </p:sp>
      <p:sp>
        <p:nvSpPr>
          <p:cNvPr id="27" name="Google Shape;120;p29">
            <a:extLst>
              <a:ext uri="{FF2B5EF4-FFF2-40B4-BE49-F238E27FC236}">
                <a16:creationId xmlns:a16="http://schemas.microsoft.com/office/drawing/2014/main" id="{92EE1A1F-E5A0-46AE-AD96-D5AC49D5CC92}"/>
              </a:ext>
            </a:extLst>
          </p:cNvPr>
          <p:cNvSpPr/>
          <p:nvPr/>
        </p:nvSpPr>
        <p:spPr>
          <a:xfrm>
            <a:off x="796905" y="2283048"/>
            <a:ext cx="4648199" cy="770458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p29">
            <a:extLst>
              <a:ext uri="{FF2B5EF4-FFF2-40B4-BE49-F238E27FC236}">
                <a16:creationId xmlns:a16="http://schemas.microsoft.com/office/drawing/2014/main" id="{68D4A4BD-33E7-41DE-8600-DDBB30B44FCA}"/>
              </a:ext>
            </a:extLst>
          </p:cNvPr>
          <p:cNvSpPr txBox="1"/>
          <p:nvPr/>
        </p:nvSpPr>
        <p:spPr>
          <a:xfrm>
            <a:off x="762000" y="6346271"/>
            <a:ext cx="1635300" cy="3212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Name:</a:t>
            </a:r>
            <a:endParaRPr sz="2400" dirty="0">
              <a:latin typeface="Telegraf Medium" panose="020B0604020202020204" charset="0"/>
              <a:ea typeface="Roboto Medium"/>
              <a:cs typeface="Roboto Medium"/>
              <a:sym typeface="Roboto Medium"/>
            </a:endParaRPr>
          </a:p>
        </p:txBody>
      </p:sp>
      <p:sp>
        <p:nvSpPr>
          <p:cNvPr id="41" name="Google Shape;135;p29">
            <a:extLst>
              <a:ext uri="{FF2B5EF4-FFF2-40B4-BE49-F238E27FC236}">
                <a16:creationId xmlns:a16="http://schemas.microsoft.com/office/drawing/2014/main" id="{A3EC29A9-365A-416F-8BFC-C4E6A65C0EE0}"/>
              </a:ext>
            </a:extLst>
          </p:cNvPr>
          <p:cNvSpPr txBox="1"/>
          <p:nvPr/>
        </p:nvSpPr>
        <p:spPr>
          <a:xfrm>
            <a:off x="5559794" y="5996724"/>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Telegraf Bold" panose="020B0604020202020204" charset="0"/>
                <a:ea typeface="Fira Sans Condensed SemiBold"/>
                <a:cs typeface="Fira Sans Condensed SemiBold"/>
                <a:sym typeface="Fira Sans Condensed SemiBold"/>
              </a:rPr>
              <a:t>Frustrations</a:t>
            </a:r>
            <a:endParaRPr sz="3600" dirty="0">
              <a:latin typeface="Telegraf Bold" panose="020B0604020202020204" charset="0"/>
              <a:ea typeface="Fira Sans Condensed SemiBold"/>
              <a:cs typeface="Fira Sans Condensed SemiBold"/>
              <a:sym typeface="Fira Sans Condensed SemiBold"/>
            </a:endParaRPr>
          </a:p>
        </p:txBody>
      </p:sp>
      <p:sp>
        <p:nvSpPr>
          <p:cNvPr id="42" name="Google Shape;136;p29">
            <a:extLst>
              <a:ext uri="{FF2B5EF4-FFF2-40B4-BE49-F238E27FC236}">
                <a16:creationId xmlns:a16="http://schemas.microsoft.com/office/drawing/2014/main" id="{74FF52C2-D114-47EE-9C37-1AECAEA037BF}"/>
              </a:ext>
            </a:extLst>
          </p:cNvPr>
          <p:cNvSpPr txBox="1"/>
          <p:nvPr/>
        </p:nvSpPr>
        <p:spPr>
          <a:xfrm>
            <a:off x="5559794" y="6889296"/>
            <a:ext cx="6227528" cy="1803825"/>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Career stagnation in current role</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Limited time for professional development</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High cost of quality executive education</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Balancing work responsibilities with learning</a:t>
            </a:r>
          </a:p>
        </p:txBody>
      </p:sp>
      <p:sp>
        <p:nvSpPr>
          <p:cNvPr id="52" name="Google Shape;146;p29">
            <a:extLst>
              <a:ext uri="{FF2B5EF4-FFF2-40B4-BE49-F238E27FC236}">
                <a16:creationId xmlns:a16="http://schemas.microsoft.com/office/drawing/2014/main" id="{5396BF6A-C107-437A-A011-707C1A6BD100}"/>
              </a:ext>
            </a:extLst>
          </p:cNvPr>
          <p:cNvSpPr txBox="1"/>
          <p:nvPr/>
        </p:nvSpPr>
        <p:spPr>
          <a:xfrm>
            <a:off x="5559794" y="2144829"/>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Telegraf Bold" panose="020B0604020202020204" charset="0"/>
                <a:ea typeface="Fira Sans Condensed SemiBold"/>
                <a:cs typeface="Fira Sans Condensed SemiBold"/>
                <a:sym typeface="Fira Sans Condensed SemiBold"/>
              </a:rPr>
              <a:t>Goals</a:t>
            </a:r>
            <a:endParaRPr sz="3600" dirty="0">
              <a:latin typeface="Telegraf Bold" panose="020B0604020202020204" charset="0"/>
              <a:ea typeface="Fira Sans Condensed SemiBold"/>
              <a:cs typeface="Fira Sans Condensed SemiBold"/>
              <a:sym typeface="Fira Sans Condensed SemiBold"/>
            </a:endParaRPr>
          </a:p>
        </p:txBody>
      </p:sp>
      <p:sp>
        <p:nvSpPr>
          <p:cNvPr id="53" name="Google Shape;147;p29">
            <a:extLst>
              <a:ext uri="{FF2B5EF4-FFF2-40B4-BE49-F238E27FC236}">
                <a16:creationId xmlns:a16="http://schemas.microsoft.com/office/drawing/2014/main" id="{5FE7578A-B85F-4AD2-8EED-A040916CD172}"/>
              </a:ext>
            </a:extLst>
          </p:cNvPr>
          <p:cNvSpPr txBox="1"/>
          <p:nvPr/>
        </p:nvSpPr>
        <p:spPr>
          <a:xfrm>
            <a:off x="5559793" y="3113400"/>
            <a:ext cx="6729279"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Advance to senior leadership positions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Develop strategic leadership and governance expertise</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Enhance team performance through better management practices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Distinguish herself from peers with specialized certifications</a:t>
            </a:r>
            <a:endParaRPr lang="en-US" sz="3200" dirty="0">
              <a:latin typeface="Telegraf Medium" panose="020B0604020202020204" charset="0"/>
              <a:ea typeface="Roboto"/>
              <a:cs typeface="Roboto"/>
              <a:sym typeface="Roboto"/>
            </a:endParaRPr>
          </a:p>
        </p:txBody>
      </p:sp>
      <p:sp>
        <p:nvSpPr>
          <p:cNvPr id="64" name="Google Shape;158;p29">
            <a:extLst>
              <a:ext uri="{FF2B5EF4-FFF2-40B4-BE49-F238E27FC236}">
                <a16:creationId xmlns:a16="http://schemas.microsoft.com/office/drawing/2014/main" id="{DE18FD12-EE68-43D4-8000-4C4CC2A72865}"/>
              </a:ext>
            </a:extLst>
          </p:cNvPr>
          <p:cNvSpPr txBox="1"/>
          <p:nvPr/>
        </p:nvSpPr>
        <p:spPr>
          <a:xfrm>
            <a:off x="762000" y="7068445"/>
            <a:ext cx="1635300" cy="3212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Age:</a:t>
            </a:r>
            <a:endParaRPr sz="2400" dirty="0">
              <a:latin typeface="Telegraf Medium" panose="020B0604020202020204" charset="0"/>
              <a:ea typeface="Roboto Medium"/>
              <a:cs typeface="Roboto Medium"/>
              <a:sym typeface="Roboto Medium"/>
            </a:endParaRPr>
          </a:p>
        </p:txBody>
      </p:sp>
      <p:sp>
        <p:nvSpPr>
          <p:cNvPr id="66" name="Google Shape;160;p29">
            <a:extLst>
              <a:ext uri="{FF2B5EF4-FFF2-40B4-BE49-F238E27FC236}">
                <a16:creationId xmlns:a16="http://schemas.microsoft.com/office/drawing/2014/main" id="{FB5CA8BC-76FB-4F58-A4EC-7B4AA1DDFB22}"/>
              </a:ext>
            </a:extLst>
          </p:cNvPr>
          <p:cNvSpPr txBox="1"/>
          <p:nvPr/>
        </p:nvSpPr>
        <p:spPr>
          <a:xfrm>
            <a:off x="762000" y="7708705"/>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Occupation:</a:t>
            </a:r>
            <a:endParaRPr sz="2400" dirty="0">
              <a:latin typeface="Telegraf Medium" panose="020B0604020202020204" charset="0"/>
              <a:ea typeface="Roboto Medium"/>
              <a:cs typeface="Roboto Medium"/>
              <a:sym typeface="Roboto Medium"/>
            </a:endParaRPr>
          </a:p>
        </p:txBody>
      </p:sp>
      <p:sp>
        <p:nvSpPr>
          <p:cNvPr id="70" name="Google Shape;146;p29">
            <a:extLst>
              <a:ext uri="{FF2B5EF4-FFF2-40B4-BE49-F238E27FC236}">
                <a16:creationId xmlns:a16="http://schemas.microsoft.com/office/drawing/2014/main" id="{FC7F0A87-3C31-4E43-BF80-CAD8515D92CC}"/>
              </a:ext>
            </a:extLst>
          </p:cNvPr>
          <p:cNvSpPr txBox="1"/>
          <p:nvPr/>
        </p:nvSpPr>
        <p:spPr>
          <a:xfrm>
            <a:off x="12039600" y="2170029"/>
            <a:ext cx="5451494"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How We Reach Him</a:t>
            </a:r>
          </a:p>
        </p:txBody>
      </p:sp>
      <p:sp>
        <p:nvSpPr>
          <p:cNvPr id="71" name="Google Shape;147;p29">
            <a:extLst>
              <a:ext uri="{FF2B5EF4-FFF2-40B4-BE49-F238E27FC236}">
                <a16:creationId xmlns:a16="http://schemas.microsoft.com/office/drawing/2014/main" id="{BA3D92B6-81B5-4202-B46C-48505DCE17CC}"/>
              </a:ext>
            </a:extLst>
          </p:cNvPr>
          <p:cNvSpPr txBox="1"/>
          <p:nvPr/>
        </p:nvSpPr>
        <p:spPr>
          <a:xfrm>
            <a:off x="12039599" y="3138600"/>
            <a:ext cx="6248401"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Professional content on governance best practices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Case studies showing career advancement results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Flexible learning options (online weekend/evening sessions)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Testimonials from similar professionals who advanced their careers</a:t>
            </a:r>
            <a:endParaRPr lang="en-US" sz="3200" dirty="0">
              <a:latin typeface="Telegraf Medium" panose="020B0604020202020204" charset="0"/>
              <a:ea typeface="Roboto"/>
              <a:cs typeface="Roboto"/>
              <a:sym typeface="Roboto"/>
            </a:endParaRPr>
          </a:p>
        </p:txBody>
      </p:sp>
      <p:sp>
        <p:nvSpPr>
          <p:cNvPr id="72" name="Google Shape;135;p29">
            <a:extLst>
              <a:ext uri="{FF2B5EF4-FFF2-40B4-BE49-F238E27FC236}">
                <a16:creationId xmlns:a16="http://schemas.microsoft.com/office/drawing/2014/main" id="{96FA0042-5144-4FB2-8115-1221846B8B66}"/>
              </a:ext>
            </a:extLst>
          </p:cNvPr>
          <p:cNvSpPr txBox="1"/>
          <p:nvPr/>
        </p:nvSpPr>
        <p:spPr>
          <a:xfrm>
            <a:off x="12039599" y="6099372"/>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Key Message</a:t>
            </a:r>
          </a:p>
        </p:txBody>
      </p:sp>
      <p:sp>
        <p:nvSpPr>
          <p:cNvPr id="73" name="Google Shape;136;p29">
            <a:extLst>
              <a:ext uri="{FF2B5EF4-FFF2-40B4-BE49-F238E27FC236}">
                <a16:creationId xmlns:a16="http://schemas.microsoft.com/office/drawing/2014/main" id="{D3408ADF-A1CD-4E42-AE78-A4F529BD4028}"/>
              </a:ext>
            </a:extLst>
          </p:cNvPr>
          <p:cNvSpPr txBox="1"/>
          <p:nvPr/>
        </p:nvSpPr>
        <p:spPr>
          <a:xfrm>
            <a:off x="12092121" y="6991944"/>
            <a:ext cx="6195879" cy="1803825"/>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sz="2400" dirty="0">
                <a:latin typeface="Telegraf Medium" panose="020B0604020202020204" charset="0"/>
                <a:ea typeface="Roboto"/>
                <a:cs typeface="Roboto"/>
                <a:sym typeface="Roboto"/>
              </a:rPr>
              <a:t>"Transform your leadership capabilities and position yourself for the next level with GMI's expert-led programs."</a:t>
            </a:r>
          </a:p>
        </p:txBody>
      </p:sp>
      <p:sp>
        <p:nvSpPr>
          <p:cNvPr id="28" name="Google Shape;119;p29">
            <a:extLst>
              <a:ext uri="{FF2B5EF4-FFF2-40B4-BE49-F238E27FC236}">
                <a16:creationId xmlns:a16="http://schemas.microsoft.com/office/drawing/2014/main" id="{EEAC6B28-3464-4F30-8D3F-3383FDD95063}"/>
              </a:ext>
            </a:extLst>
          </p:cNvPr>
          <p:cNvSpPr txBox="1"/>
          <p:nvPr/>
        </p:nvSpPr>
        <p:spPr>
          <a:xfrm>
            <a:off x="2667000" y="8445298"/>
            <a:ext cx="2988296" cy="508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private organization</a:t>
            </a:r>
          </a:p>
        </p:txBody>
      </p:sp>
      <p:sp>
        <p:nvSpPr>
          <p:cNvPr id="29" name="Google Shape;160;p29">
            <a:extLst>
              <a:ext uri="{FF2B5EF4-FFF2-40B4-BE49-F238E27FC236}">
                <a16:creationId xmlns:a16="http://schemas.microsoft.com/office/drawing/2014/main" id="{B06C98DA-38A0-449C-AA1C-550EC766BFF9}"/>
              </a:ext>
            </a:extLst>
          </p:cNvPr>
          <p:cNvSpPr txBox="1"/>
          <p:nvPr/>
        </p:nvSpPr>
        <p:spPr>
          <a:xfrm>
            <a:off x="762000" y="8401595"/>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Sector</a:t>
            </a:r>
            <a:r>
              <a:rPr lang="en" sz="2400" dirty="0">
                <a:latin typeface="Telegraf Medium" panose="020B0604020202020204" charset="0"/>
                <a:ea typeface="Roboto Medium"/>
                <a:cs typeface="Roboto Medium"/>
                <a:sym typeface="Roboto Medium"/>
              </a:rPr>
              <a:t>:</a:t>
            </a:r>
            <a:endParaRPr sz="2400" dirty="0">
              <a:latin typeface="Telegraf Medium" panose="020B0604020202020204" charset="0"/>
              <a:ea typeface="Roboto Medium"/>
              <a:cs typeface="Roboto Medium"/>
              <a:sym typeface="Roboto Medium"/>
            </a:endParaRPr>
          </a:p>
        </p:txBody>
      </p:sp>
      <p:sp>
        <p:nvSpPr>
          <p:cNvPr id="30" name="Google Shape;119;p29">
            <a:extLst>
              <a:ext uri="{FF2B5EF4-FFF2-40B4-BE49-F238E27FC236}">
                <a16:creationId xmlns:a16="http://schemas.microsoft.com/office/drawing/2014/main" id="{74CF65AE-C1CA-4700-AE61-1A8D0A7BB58D}"/>
              </a:ext>
            </a:extLst>
          </p:cNvPr>
          <p:cNvSpPr txBox="1"/>
          <p:nvPr/>
        </p:nvSpPr>
        <p:spPr>
          <a:xfrm>
            <a:off x="2667000" y="9232893"/>
            <a:ext cx="2543664" cy="508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Facebook, and LinkedIn</a:t>
            </a:r>
          </a:p>
        </p:txBody>
      </p:sp>
      <p:sp>
        <p:nvSpPr>
          <p:cNvPr id="31" name="Google Shape;160;p29">
            <a:extLst>
              <a:ext uri="{FF2B5EF4-FFF2-40B4-BE49-F238E27FC236}">
                <a16:creationId xmlns:a16="http://schemas.microsoft.com/office/drawing/2014/main" id="{15B72D82-5B5A-41A0-969B-F9245A1F7CE8}"/>
              </a:ext>
            </a:extLst>
          </p:cNvPr>
          <p:cNvSpPr txBox="1"/>
          <p:nvPr/>
        </p:nvSpPr>
        <p:spPr>
          <a:xfrm>
            <a:off x="762000" y="9182100"/>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Digital Presence:</a:t>
            </a:r>
          </a:p>
        </p:txBody>
      </p:sp>
    </p:spTree>
    <p:extLst>
      <p:ext uri="{BB962C8B-B14F-4D97-AF65-F5344CB8AC3E}">
        <p14:creationId xmlns:p14="http://schemas.microsoft.com/office/powerpoint/2010/main" val="28641114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spPr>
      <a:body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1966</TotalTime>
  <Words>1789</Words>
  <Application>Microsoft Office PowerPoint</Application>
  <PresentationFormat>Custom</PresentationFormat>
  <Paragraphs>365</Paragraphs>
  <Slides>25</Slides>
  <Notes>1</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Arial</vt:lpstr>
      <vt:lpstr>Neue Machina</vt:lpstr>
      <vt:lpstr>Telegraf</vt:lpstr>
      <vt:lpstr>Aileron Black</vt:lpstr>
      <vt:lpstr>Telegraf </vt:lpstr>
      <vt:lpstr>Josefin Sans Light</vt:lpstr>
      <vt:lpstr>Josefin Sans Bold</vt:lpstr>
      <vt:lpstr>Telegraf Medium</vt:lpstr>
      <vt:lpstr>Telegraf Heavy</vt:lpstr>
      <vt:lpstr>Calibri</vt:lpstr>
      <vt:lpstr>Telegraf Bold</vt:lpstr>
      <vt:lpstr>Telegraf Extra-Light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Blue Modern Professional Social Media Strategy Presentation</dc:title>
  <cp:lastModifiedBy>Doaa Ahmed</cp:lastModifiedBy>
  <cp:revision>80</cp:revision>
  <dcterms:created xsi:type="dcterms:W3CDTF">2006-08-16T00:00:00Z</dcterms:created>
  <dcterms:modified xsi:type="dcterms:W3CDTF">2025-11-15T19:59:08Z</dcterms:modified>
  <dc:identifier>DAG3kcSQFK4</dc:identifier>
</cp:coreProperties>
</file>